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76"/>
  </p:notesMasterIdLst>
  <p:sldIdLst>
    <p:sldId id="363" r:id="rId2"/>
    <p:sldId id="362" r:id="rId3"/>
    <p:sldId id="353" r:id="rId4"/>
    <p:sldId id="358" r:id="rId5"/>
    <p:sldId id="359" r:id="rId6"/>
    <p:sldId id="360" r:id="rId7"/>
    <p:sldId id="361" r:id="rId8"/>
    <p:sldId id="357" r:id="rId9"/>
    <p:sldId id="332" r:id="rId10"/>
    <p:sldId id="333" r:id="rId11"/>
    <p:sldId id="334" r:id="rId12"/>
    <p:sldId id="336" r:id="rId13"/>
    <p:sldId id="275" r:id="rId14"/>
    <p:sldId id="338" r:id="rId15"/>
    <p:sldId id="443" r:id="rId16"/>
    <p:sldId id="364" r:id="rId17"/>
    <p:sldId id="440" r:id="rId18"/>
    <p:sldId id="441" r:id="rId19"/>
    <p:sldId id="442" r:id="rId20"/>
    <p:sldId id="434" r:id="rId21"/>
    <p:sldId id="415" r:id="rId22"/>
    <p:sldId id="437" r:id="rId23"/>
    <p:sldId id="438" r:id="rId24"/>
    <p:sldId id="439" r:id="rId25"/>
    <p:sldId id="354" r:id="rId26"/>
    <p:sldId id="260" r:id="rId27"/>
    <p:sldId id="326" r:id="rId28"/>
    <p:sldId id="327" r:id="rId29"/>
    <p:sldId id="328" r:id="rId30"/>
    <p:sldId id="329" r:id="rId31"/>
    <p:sldId id="265" r:id="rId32"/>
    <p:sldId id="266" r:id="rId33"/>
    <p:sldId id="267" r:id="rId34"/>
    <p:sldId id="272" r:id="rId35"/>
    <p:sldId id="273" r:id="rId36"/>
    <p:sldId id="280" r:id="rId37"/>
    <p:sldId id="355" r:id="rId38"/>
    <p:sldId id="261" r:id="rId39"/>
    <p:sldId id="262" r:id="rId40"/>
    <p:sldId id="307" r:id="rId41"/>
    <p:sldId id="263" r:id="rId42"/>
    <p:sldId id="274" r:id="rId43"/>
    <p:sldId id="308" r:id="rId44"/>
    <p:sldId id="264" r:id="rId45"/>
    <p:sldId id="309" r:id="rId46"/>
    <p:sldId id="310" r:id="rId47"/>
    <p:sldId id="311" r:id="rId48"/>
    <p:sldId id="352" r:id="rId49"/>
    <p:sldId id="314" r:id="rId50"/>
    <p:sldId id="315" r:id="rId51"/>
    <p:sldId id="316" r:id="rId52"/>
    <p:sldId id="317" r:id="rId53"/>
    <p:sldId id="319" r:id="rId54"/>
    <p:sldId id="321" r:id="rId55"/>
    <p:sldId id="322" r:id="rId56"/>
    <p:sldId id="318" r:id="rId57"/>
    <p:sldId id="320" r:id="rId58"/>
    <p:sldId id="324" r:id="rId59"/>
    <p:sldId id="325" r:id="rId60"/>
    <p:sldId id="356" r:id="rId61"/>
    <p:sldId id="339" r:id="rId62"/>
    <p:sldId id="340" r:id="rId63"/>
    <p:sldId id="341" r:id="rId64"/>
    <p:sldId id="342" r:id="rId65"/>
    <p:sldId id="343" r:id="rId66"/>
    <p:sldId id="344" r:id="rId67"/>
    <p:sldId id="345" r:id="rId68"/>
    <p:sldId id="346" r:id="rId69"/>
    <p:sldId id="347" r:id="rId70"/>
    <p:sldId id="348" r:id="rId71"/>
    <p:sldId id="349" r:id="rId72"/>
    <p:sldId id="350" r:id="rId73"/>
    <p:sldId id="444" r:id="rId74"/>
    <p:sldId id="445" r:id="rId75"/>
  </p:sldIdLst>
  <p:sldSz cx="9144000" cy="5143500" type="screen16x9"/>
  <p:notesSz cx="6858000" cy="9144000"/>
  <p:embeddedFontLst>
    <p:embeddedFont>
      <p:font typeface="Barlow Semi Condensed" panose="00000506000000000000" pitchFamily="2" charset="0"/>
      <p:regular r:id="rId77"/>
      <p:bold r:id="rId78"/>
      <p:italic r:id="rId79"/>
      <p:boldItalic r:id="rId80"/>
    </p:embeddedFont>
    <p:embeddedFont>
      <p:font typeface="IBM Plex Mono" panose="020B0509050203000203" pitchFamily="49" charset="0"/>
      <p:regular r:id="rId81"/>
      <p:bold r:id="rId82"/>
      <p:italic r:id="rId83"/>
      <p:boldItalic r:id="rId84"/>
    </p:embeddedFont>
    <p:embeddedFont>
      <p:font typeface="Inter" panose="020B0604020202020204" charset="0"/>
      <p:regular r:id="rId85"/>
      <p:bold r:id="rId86"/>
      <p:italic r:id="rId87"/>
      <p:boldItalic r:id="rId88"/>
    </p:embeddedFont>
    <p:embeddedFont>
      <p:font typeface="Lexend Deca"/>
      <p:regular r:id="rId89"/>
      <p:bold r:id="rId90"/>
    </p:embeddedFont>
    <p:embeddedFont>
      <p:font typeface="Open Sans" panose="020B0606030504020204" pitchFamily="34" charset="0"/>
      <p:regular r:id="rId91"/>
      <p:bold r:id="rId92"/>
      <p:italic r:id="rId93"/>
      <p:boldItalic r:id="rId94"/>
    </p:embeddedFont>
    <p:embeddedFont>
      <p:font typeface="Poppins" panose="00000500000000000000" pitchFamily="2"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0A9E"/>
    <a:srgbClr val="403F89"/>
    <a:srgbClr val="5C5C95"/>
    <a:srgbClr val="6206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CC8CE9-CEAC-4F60-962A-C7BCBA4058BB}">
  <a:tblStyle styleId="{21CC8CE9-CEAC-4F60-962A-C7BCBA4058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7" autoAdjust="0"/>
    <p:restoredTop sz="94162" autoAdjust="0"/>
  </p:normalViewPr>
  <p:slideViewPr>
    <p:cSldViewPr snapToGrid="0">
      <p:cViewPr varScale="1">
        <p:scale>
          <a:sx n="119" d="100"/>
          <a:sy n="119" d="100"/>
        </p:scale>
        <p:origin x="254" y="8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8.fntdata"/><Relationship Id="rId89"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3.fntdata"/><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97"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fntdata"/><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7.fntdata"/><Relationship Id="rId98" Type="http://schemas.openxmlformats.org/officeDocument/2006/relationships/font" Target="fonts/font2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a:extLst>
            <a:ext uri="{FF2B5EF4-FFF2-40B4-BE49-F238E27FC236}">
              <a16:creationId xmlns:a16="http://schemas.microsoft.com/office/drawing/2014/main" id="{E9B60F2F-C90D-10D3-359B-8076F01D47F2}"/>
            </a:ext>
          </a:extLst>
        </p:cNvPr>
        <p:cNvGrpSpPr/>
        <p:nvPr/>
      </p:nvGrpSpPr>
      <p:grpSpPr>
        <a:xfrm>
          <a:off x="0" y="0"/>
          <a:ext cx="0" cy="0"/>
          <a:chOff x="0" y="0"/>
          <a:chExt cx="0" cy="0"/>
        </a:xfrm>
      </p:grpSpPr>
      <p:sp>
        <p:nvSpPr>
          <p:cNvPr id="1480" name="Google Shape;1480;g24e6b4d5c31_0_0:notes">
            <a:extLst>
              <a:ext uri="{FF2B5EF4-FFF2-40B4-BE49-F238E27FC236}">
                <a16:creationId xmlns:a16="http://schemas.microsoft.com/office/drawing/2014/main" id="{5C8453FD-BEB4-8FEB-ABE7-D8138B294B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24e6b4d5c31_0_0:notes">
            <a:extLst>
              <a:ext uri="{FF2B5EF4-FFF2-40B4-BE49-F238E27FC236}">
                <a16:creationId xmlns:a16="http://schemas.microsoft.com/office/drawing/2014/main" id="{265E8117-573B-8F2F-5399-D3C39E21F6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0891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a:extLst>
            <a:ext uri="{FF2B5EF4-FFF2-40B4-BE49-F238E27FC236}">
              <a16:creationId xmlns:a16="http://schemas.microsoft.com/office/drawing/2014/main" id="{F4988704-B466-7E25-1F67-583834F9531C}"/>
            </a:ext>
          </a:extLst>
        </p:cNvPr>
        <p:cNvGrpSpPr/>
        <p:nvPr/>
      </p:nvGrpSpPr>
      <p:grpSpPr>
        <a:xfrm>
          <a:off x="0" y="0"/>
          <a:ext cx="0" cy="0"/>
          <a:chOff x="0" y="0"/>
          <a:chExt cx="0" cy="0"/>
        </a:xfrm>
      </p:grpSpPr>
      <p:sp>
        <p:nvSpPr>
          <p:cNvPr id="1527" name="Google Shape;1527;g24ed99bf1a4_0_71:notes">
            <a:extLst>
              <a:ext uri="{FF2B5EF4-FFF2-40B4-BE49-F238E27FC236}">
                <a16:creationId xmlns:a16="http://schemas.microsoft.com/office/drawing/2014/main" id="{2AA2B862-BAC4-543B-CA32-2137EDFEE8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24ed99bf1a4_0_71:notes">
            <a:extLst>
              <a:ext uri="{FF2B5EF4-FFF2-40B4-BE49-F238E27FC236}">
                <a16:creationId xmlns:a16="http://schemas.microsoft.com/office/drawing/2014/main" id="{53A09220-76F7-B8E0-13BA-12C374B81F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8078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24e6b4d5c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4e6b4d5c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24ed99bf1a4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24ed99bf1a4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24ef22aa1ac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0" name="Google Shape;2120;g24ef22aa1ac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a:extLst>
            <a:ext uri="{FF2B5EF4-FFF2-40B4-BE49-F238E27FC236}">
              <a16:creationId xmlns:a16="http://schemas.microsoft.com/office/drawing/2014/main" id="{12D543DB-AB09-AE6C-CD9F-B8BA3C983462}"/>
            </a:ext>
          </a:extLst>
        </p:cNvPr>
        <p:cNvGrpSpPr/>
        <p:nvPr/>
      </p:nvGrpSpPr>
      <p:grpSpPr>
        <a:xfrm>
          <a:off x="0" y="0"/>
          <a:ext cx="0" cy="0"/>
          <a:chOff x="0" y="0"/>
          <a:chExt cx="0" cy="0"/>
        </a:xfrm>
      </p:grpSpPr>
      <p:sp>
        <p:nvSpPr>
          <p:cNvPr id="1527" name="Google Shape;1527;g24ed99bf1a4_0_71:notes">
            <a:extLst>
              <a:ext uri="{FF2B5EF4-FFF2-40B4-BE49-F238E27FC236}">
                <a16:creationId xmlns:a16="http://schemas.microsoft.com/office/drawing/2014/main" id="{CA455287-F44F-3B1D-02ED-42E9A6FF92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24ed99bf1a4_0_71:notes">
            <a:extLst>
              <a:ext uri="{FF2B5EF4-FFF2-40B4-BE49-F238E27FC236}">
                <a16:creationId xmlns:a16="http://schemas.microsoft.com/office/drawing/2014/main" id="{D4D038FB-6475-A818-006A-9C770FECDB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111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a:extLst>
            <a:ext uri="{FF2B5EF4-FFF2-40B4-BE49-F238E27FC236}">
              <a16:creationId xmlns:a16="http://schemas.microsoft.com/office/drawing/2014/main" id="{E9B60F2F-C90D-10D3-359B-8076F01D47F2}"/>
            </a:ext>
          </a:extLst>
        </p:cNvPr>
        <p:cNvGrpSpPr/>
        <p:nvPr/>
      </p:nvGrpSpPr>
      <p:grpSpPr>
        <a:xfrm>
          <a:off x="0" y="0"/>
          <a:ext cx="0" cy="0"/>
          <a:chOff x="0" y="0"/>
          <a:chExt cx="0" cy="0"/>
        </a:xfrm>
      </p:grpSpPr>
      <p:sp>
        <p:nvSpPr>
          <p:cNvPr id="1480" name="Google Shape;1480;g24e6b4d5c31_0_0:notes">
            <a:extLst>
              <a:ext uri="{FF2B5EF4-FFF2-40B4-BE49-F238E27FC236}">
                <a16:creationId xmlns:a16="http://schemas.microsoft.com/office/drawing/2014/main" id="{5C8453FD-BEB4-8FEB-ABE7-D8138B294B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24e6b4d5c31_0_0:notes">
            <a:extLst>
              <a:ext uri="{FF2B5EF4-FFF2-40B4-BE49-F238E27FC236}">
                <a16:creationId xmlns:a16="http://schemas.microsoft.com/office/drawing/2014/main" id="{265E8117-573B-8F2F-5399-D3C39E21F6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320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5646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a:extLst>
            <a:ext uri="{FF2B5EF4-FFF2-40B4-BE49-F238E27FC236}">
              <a16:creationId xmlns:a16="http://schemas.microsoft.com/office/drawing/2014/main" id="{AA9CBCCF-ECEF-66AB-094C-35C24FE03D22}"/>
            </a:ext>
          </a:extLst>
        </p:cNvPr>
        <p:cNvGrpSpPr/>
        <p:nvPr/>
      </p:nvGrpSpPr>
      <p:grpSpPr>
        <a:xfrm>
          <a:off x="0" y="0"/>
          <a:ext cx="0" cy="0"/>
          <a:chOff x="0" y="0"/>
          <a:chExt cx="0" cy="0"/>
        </a:xfrm>
      </p:grpSpPr>
      <p:sp>
        <p:nvSpPr>
          <p:cNvPr id="1631" name="Google Shape;1631;g24ed99bf1a4_0_309:notes">
            <a:extLst>
              <a:ext uri="{FF2B5EF4-FFF2-40B4-BE49-F238E27FC236}">
                <a16:creationId xmlns:a16="http://schemas.microsoft.com/office/drawing/2014/main" id="{DECAB2F8-C718-6AAC-CDE8-C4EBBDF8C1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24ed99bf1a4_0_309:notes">
            <a:extLst>
              <a:ext uri="{FF2B5EF4-FFF2-40B4-BE49-F238E27FC236}">
                <a16:creationId xmlns:a16="http://schemas.microsoft.com/office/drawing/2014/main" id="{6BA562DE-3C10-0BD2-7E79-CBC2BC34D4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6194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a:extLst>
            <a:ext uri="{FF2B5EF4-FFF2-40B4-BE49-F238E27FC236}">
              <a16:creationId xmlns:a16="http://schemas.microsoft.com/office/drawing/2014/main" id="{7FD75437-0972-CD40-D448-6CDD5783C8F7}"/>
            </a:ext>
          </a:extLst>
        </p:cNvPr>
        <p:cNvGrpSpPr/>
        <p:nvPr/>
      </p:nvGrpSpPr>
      <p:grpSpPr>
        <a:xfrm>
          <a:off x="0" y="0"/>
          <a:ext cx="0" cy="0"/>
          <a:chOff x="0" y="0"/>
          <a:chExt cx="0" cy="0"/>
        </a:xfrm>
      </p:grpSpPr>
      <p:sp>
        <p:nvSpPr>
          <p:cNvPr id="1631" name="Google Shape;1631;g24ed99bf1a4_0_309:notes">
            <a:extLst>
              <a:ext uri="{FF2B5EF4-FFF2-40B4-BE49-F238E27FC236}">
                <a16:creationId xmlns:a16="http://schemas.microsoft.com/office/drawing/2014/main" id="{CED830D1-968D-89B8-8B8D-37380EC6D1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24ed99bf1a4_0_309:notes">
            <a:extLst>
              <a:ext uri="{FF2B5EF4-FFF2-40B4-BE49-F238E27FC236}">
                <a16:creationId xmlns:a16="http://schemas.microsoft.com/office/drawing/2014/main" id="{97238D22-B22B-61ED-C83B-50D3BF6FDE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8117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toute base de données, la performance est un enjeu clé. MongoDB, bien qu’optimisé pour la scalabilité et la flexibilité, peut présenter des lenteurs si certains composants deviennent des points de blocage. Cette partie se concentre sur l’identification et l’analyse des goulets d’étranglement, c’est-à-dire les éléments qui ralentissent ou limitent les performances globales du système. Grâce à des outils de monitoring comme </a:t>
            </a:r>
            <a:r>
              <a:rPr lang="fr-FR" b="1" dirty="0"/>
              <a:t>MongoDB Profiler</a:t>
            </a:r>
            <a:r>
              <a:rPr lang="fr-FR" dirty="0"/>
              <a:t>, </a:t>
            </a:r>
            <a:r>
              <a:rPr lang="fr-FR" b="1" dirty="0" err="1"/>
              <a:t>mongostat</a:t>
            </a:r>
            <a:r>
              <a:rPr lang="fr-FR" dirty="0"/>
              <a:t>, ou </a:t>
            </a:r>
            <a:r>
              <a:rPr lang="fr-FR" b="1" dirty="0" err="1"/>
              <a:t>mongotop</a:t>
            </a:r>
            <a:r>
              <a:rPr lang="fr-FR" dirty="0"/>
              <a:t>, et à l’analyse de requêtes lentes via </a:t>
            </a:r>
            <a:r>
              <a:rPr lang="fr-FR" b="1" dirty="0" err="1"/>
              <a:t>explain</a:t>
            </a:r>
            <a:r>
              <a:rPr lang="fr-FR" b="1" dirty="0"/>
              <a:t>()</a:t>
            </a:r>
            <a:r>
              <a:rPr lang="fr-FR" dirty="0"/>
              <a:t> et les journaux, nous allons apprendre à diagnostiquer ces problèmes et comprendre leur impact direct sur l’expérience utilisateur.</a:t>
            </a:r>
            <a:endParaRPr dirty="0"/>
          </a:p>
        </p:txBody>
      </p:sp>
    </p:spTree>
    <p:extLst>
      <p:ext uri="{BB962C8B-B14F-4D97-AF65-F5344CB8AC3E}">
        <p14:creationId xmlns:p14="http://schemas.microsoft.com/office/powerpoint/2010/main" val="685766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470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16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071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5285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008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a:extLst>
            <a:ext uri="{FF2B5EF4-FFF2-40B4-BE49-F238E27FC236}">
              <a16:creationId xmlns:a16="http://schemas.microsoft.com/office/drawing/2014/main" id="{C00F258F-5FBC-8EF5-D339-B6725CCC897D}"/>
            </a:ext>
          </a:extLst>
        </p:cNvPr>
        <p:cNvGrpSpPr/>
        <p:nvPr/>
      </p:nvGrpSpPr>
      <p:grpSpPr>
        <a:xfrm>
          <a:off x="0" y="0"/>
          <a:ext cx="0" cy="0"/>
          <a:chOff x="0" y="0"/>
          <a:chExt cx="0" cy="0"/>
        </a:xfrm>
      </p:grpSpPr>
      <p:sp>
        <p:nvSpPr>
          <p:cNvPr id="1480" name="Google Shape;1480;g24e6b4d5c31_0_0:notes">
            <a:extLst>
              <a:ext uri="{FF2B5EF4-FFF2-40B4-BE49-F238E27FC236}">
                <a16:creationId xmlns:a16="http://schemas.microsoft.com/office/drawing/2014/main" id="{62E3B990-FB8E-1CBB-28F6-721BAA0DBD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24e6b4d5c31_0_0:notes">
            <a:extLst>
              <a:ext uri="{FF2B5EF4-FFF2-40B4-BE49-F238E27FC236}">
                <a16:creationId xmlns:a16="http://schemas.microsoft.com/office/drawing/2014/main" id="{7978D4DF-51CC-DA4C-98D7-581C809916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023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24ed99bf1a4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24ed99bf1a4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24e6b4d5c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4e6b4d5c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a:extLst>
            <a:ext uri="{FF2B5EF4-FFF2-40B4-BE49-F238E27FC236}">
              <a16:creationId xmlns:a16="http://schemas.microsoft.com/office/drawing/2014/main" id="{E9B60F2F-C90D-10D3-359B-8076F01D47F2}"/>
            </a:ext>
          </a:extLst>
        </p:cNvPr>
        <p:cNvGrpSpPr/>
        <p:nvPr/>
      </p:nvGrpSpPr>
      <p:grpSpPr>
        <a:xfrm>
          <a:off x="0" y="0"/>
          <a:ext cx="0" cy="0"/>
          <a:chOff x="0" y="0"/>
          <a:chExt cx="0" cy="0"/>
        </a:xfrm>
      </p:grpSpPr>
      <p:sp>
        <p:nvSpPr>
          <p:cNvPr id="1480" name="Google Shape;1480;g24e6b4d5c31_0_0:notes">
            <a:extLst>
              <a:ext uri="{FF2B5EF4-FFF2-40B4-BE49-F238E27FC236}">
                <a16:creationId xmlns:a16="http://schemas.microsoft.com/office/drawing/2014/main" id="{5C8453FD-BEB4-8FEB-ABE7-D8138B294B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24e6b4d5c31_0_0:notes">
            <a:extLst>
              <a:ext uri="{FF2B5EF4-FFF2-40B4-BE49-F238E27FC236}">
                <a16:creationId xmlns:a16="http://schemas.microsoft.com/office/drawing/2014/main" id="{265E8117-573B-8F2F-5399-D3C39E21F6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48510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24ed99bf1a4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0" name="Google Shape;1730;g24ed99bf1a4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24ed99bf1a4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24ed99bf1a4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24ed99bf1a4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24ed99bf1a4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24ed99bf1a4_0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24f622bbca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24f622bbca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24e6b4d5c31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24e6b4d5c31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g24ef22aa1ac_0_1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4" name="Google Shape;2224;g24ef22aa1ac_0_1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a:extLst>
            <a:ext uri="{FF2B5EF4-FFF2-40B4-BE49-F238E27FC236}">
              <a16:creationId xmlns:a16="http://schemas.microsoft.com/office/drawing/2014/main" id="{DF2646C0-3C41-700E-59C2-9A6697898E08}"/>
            </a:ext>
          </a:extLst>
        </p:cNvPr>
        <p:cNvGrpSpPr/>
        <p:nvPr/>
      </p:nvGrpSpPr>
      <p:grpSpPr>
        <a:xfrm>
          <a:off x="0" y="0"/>
          <a:ext cx="0" cy="0"/>
          <a:chOff x="0" y="0"/>
          <a:chExt cx="0" cy="0"/>
        </a:xfrm>
      </p:grpSpPr>
      <p:sp>
        <p:nvSpPr>
          <p:cNvPr id="1480" name="Google Shape;1480;g24e6b4d5c31_0_0:notes">
            <a:extLst>
              <a:ext uri="{FF2B5EF4-FFF2-40B4-BE49-F238E27FC236}">
                <a16:creationId xmlns:a16="http://schemas.microsoft.com/office/drawing/2014/main" id="{EF649679-40DE-42B0-917A-248796B699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24e6b4d5c31_0_0:notes">
            <a:extLst>
              <a:ext uri="{FF2B5EF4-FFF2-40B4-BE49-F238E27FC236}">
                <a16:creationId xmlns:a16="http://schemas.microsoft.com/office/drawing/2014/main" id="{27E94F1C-23D9-434E-63C7-E7819CF4DD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0795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24ed99bf1a4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24ed99bf1a4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toute base de données, la performance est un enjeu clé. MongoDB, bien qu’optimisé pour la scalabilité et la flexibilité, peut présenter des lenteurs si certains composants deviennent des points de blocage. Cette partie se concentre sur l’identification et l’analyse des goulets d’étranglement, c’est-à-dire les éléments qui ralentissent ou limitent les performances globales du système. Grâce à des outils de monitoring comme </a:t>
            </a:r>
            <a:r>
              <a:rPr lang="fr-FR" b="1" dirty="0"/>
              <a:t>MongoDB Profiler</a:t>
            </a:r>
            <a:r>
              <a:rPr lang="fr-FR" dirty="0"/>
              <a:t>, </a:t>
            </a:r>
            <a:r>
              <a:rPr lang="fr-FR" b="1" dirty="0" err="1"/>
              <a:t>mongostat</a:t>
            </a:r>
            <a:r>
              <a:rPr lang="fr-FR" dirty="0"/>
              <a:t>, ou </a:t>
            </a:r>
            <a:r>
              <a:rPr lang="fr-FR" b="1" dirty="0" err="1"/>
              <a:t>mongotop</a:t>
            </a:r>
            <a:r>
              <a:rPr lang="fr-FR" dirty="0"/>
              <a:t>, et à l’analyse de requêtes lentes via </a:t>
            </a:r>
            <a:r>
              <a:rPr lang="fr-FR" b="1" dirty="0" err="1"/>
              <a:t>explain</a:t>
            </a:r>
            <a:r>
              <a:rPr lang="fr-FR" b="1" dirty="0"/>
              <a:t>()</a:t>
            </a:r>
            <a:r>
              <a:rPr lang="fr-FR" dirty="0"/>
              <a:t> et les journaux, nous allons apprendre à diagnostiquer ces problèmes et comprendre leur impact direct sur l’expérience utilisateur.</a:t>
            </a:r>
            <a:endParaRPr dirty="0"/>
          </a:p>
        </p:txBody>
      </p:sp>
    </p:spTree>
    <p:extLst>
      <p:ext uri="{BB962C8B-B14F-4D97-AF65-F5344CB8AC3E}">
        <p14:creationId xmlns:p14="http://schemas.microsoft.com/office/powerpoint/2010/main" val="18616920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24ed99bf1a4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24ed99bf1a4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0304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24e6b4d5c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4e6b4d5c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
        <p:cNvGrpSpPr/>
        <p:nvPr/>
      </p:nvGrpSpPr>
      <p:grpSpPr>
        <a:xfrm>
          <a:off x="0" y="0"/>
          <a:ext cx="0" cy="0"/>
          <a:chOff x="0" y="0"/>
          <a:chExt cx="0" cy="0"/>
        </a:xfrm>
      </p:grpSpPr>
      <p:sp>
        <p:nvSpPr>
          <p:cNvPr id="2098" name="Google Shape;2098;g24ef22aa1a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9" name="Google Shape;2099;g24ef22aa1a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g24ef22aa1ac_0_1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4" name="Google Shape;2224;g24ef22aa1ac_0_1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0230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24ed99bf1a4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0" name="Google Shape;1730;g24ed99bf1a4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24ed99bf1a4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24ed99bf1a4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1542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24ed99bf1a4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0" name="Google Shape;1730;g24ed99bf1a4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202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24ed99bf1a4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24ed99bf1a4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6988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a:extLst>
            <a:ext uri="{FF2B5EF4-FFF2-40B4-BE49-F238E27FC236}">
              <a16:creationId xmlns:a16="http://schemas.microsoft.com/office/drawing/2014/main" id="{0857CE09-5740-2E73-BE6E-5FBEEC48319B}"/>
            </a:ext>
          </a:extLst>
        </p:cNvPr>
        <p:cNvGrpSpPr/>
        <p:nvPr/>
      </p:nvGrpSpPr>
      <p:grpSpPr>
        <a:xfrm>
          <a:off x="0" y="0"/>
          <a:ext cx="0" cy="0"/>
          <a:chOff x="0" y="0"/>
          <a:chExt cx="0" cy="0"/>
        </a:xfrm>
      </p:grpSpPr>
      <p:sp>
        <p:nvSpPr>
          <p:cNvPr id="1480" name="Google Shape;1480;g24e6b4d5c31_0_0:notes">
            <a:extLst>
              <a:ext uri="{FF2B5EF4-FFF2-40B4-BE49-F238E27FC236}">
                <a16:creationId xmlns:a16="http://schemas.microsoft.com/office/drawing/2014/main" id="{7B961407-09A0-B2D1-9AA4-BA7622AFE1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24e6b4d5c31_0_0:notes">
            <a:extLst>
              <a:ext uri="{FF2B5EF4-FFF2-40B4-BE49-F238E27FC236}">
                <a16:creationId xmlns:a16="http://schemas.microsoft.com/office/drawing/2014/main" id="{1E51C103-6CEB-006F-A0BB-453E4C6EFE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12899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393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toute base de données, la performance est un enjeu clé. MongoDB, bien qu’optimisé pour la scalabilité et la flexibilité, peut présenter des lenteurs si certains composants deviennent des points de blocage. Cette partie se concentre sur l’identification et l’analyse des goulets d’étranglement, c’est-à-dire les éléments qui ralentissent ou limitent les performances globales du système. Grâce à des outils de monitoring comme </a:t>
            </a:r>
            <a:r>
              <a:rPr lang="fr-FR" b="1" dirty="0"/>
              <a:t>MongoDB Profiler</a:t>
            </a:r>
            <a:r>
              <a:rPr lang="fr-FR" dirty="0"/>
              <a:t>, </a:t>
            </a:r>
            <a:r>
              <a:rPr lang="fr-FR" b="1" dirty="0" err="1"/>
              <a:t>mongostat</a:t>
            </a:r>
            <a:r>
              <a:rPr lang="fr-FR" dirty="0"/>
              <a:t>, ou </a:t>
            </a:r>
            <a:r>
              <a:rPr lang="fr-FR" b="1" dirty="0" err="1"/>
              <a:t>mongotop</a:t>
            </a:r>
            <a:r>
              <a:rPr lang="fr-FR" dirty="0"/>
              <a:t>, et à l’analyse de requêtes lentes via </a:t>
            </a:r>
            <a:r>
              <a:rPr lang="fr-FR" b="1" dirty="0" err="1"/>
              <a:t>explain</a:t>
            </a:r>
            <a:r>
              <a:rPr lang="fr-FR" b="1" dirty="0"/>
              <a:t>()</a:t>
            </a:r>
            <a:r>
              <a:rPr lang="fr-FR" dirty="0"/>
              <a:t> et les journaux, nous allons apprendre à diagnostiquer ces problèmes et comprendre leur impact direct sur l’expérience utilisateur.</a:t>
            </a:r>
            <a:endParaRPr dirty="0"/>
          </a:p>
        </p:txBody>
      </p:sp>
    </p:spTree>
    <p:extLst>
      <p:ext uri="{BB962C8B-B14F-4D97-AF65-F5344CB8AC3E}">
        <p14:creationId xmlns:p14="http://schemas.microsoft.com/office/powerpoint/2010/main" val="28155240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5358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040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51222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28858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5884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7836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27361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6475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6130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384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toute base de données, la performance est un enjeu clé. MongoDB, bien qu’optimisé pour la scalabilité et la flexibilité, peut présenter des lenteurs si certains composants deviennent des points de blocage. Cette partie se concentre sur l’identification et l’analyse des goulets d’étranglement, c’est-à-dire les éléments qui ralentissent ou limitent les performances globales du système. Grâce à des outils de monitoring comme </a:t>
            </a:r>
            <a:r>
              <a:rPr lang="fr-FR" b="1" dirty="0"/>
              <a:t>MongoDB Profiler</a:t>
            </a:r>
            <a:r>
              <a:rPr lang="fr-FR" dirty="0"/>
              <a:t>, </a:t>
            </a:r>
            <a:r>
              <a:rPr lang="fr-FR" b="1" dirty="0" err="1"/>
              <a:t>mongostat</a:t>
            </a:r>
            <a:r>
              <a:rPr lang="fr-FR" dirty="0"/>
              <a:t>, ou </a:t>
            </a:r>
            <a:r>
              <a:rPr lang="fr-FR" b="1" dirty="0" err="1"/>
              <a:t>mongotop</a:t>
            </a:r>
            <a:r>
              <a:rPr lang="fr-FR" dirty="0"/>
              <a:t>, et à l’analyse de requêtes lentes via </a:t>
            </a:r>
            <a:r>
              <a:rPr lang="fr-FR" b="1" dirty="0" err="1"/>
              <a:t>explain</a:t>
            </a:r>
            <a:r>
              <a:rPr lang="fr-FR" b="1" dirty="0"/>
              <a:t>()</a:t>
            </a:r>
            <a:r>
              <a:rPr lang="fr-FR" dirty="0"/>
              <a:t> et les journaux, nous allons apprendre à diagnostiquer ces problèmes et comprendre leur impact direct sur l’expérience utilisateur.</a:t>
            </a:r>
            <a:endParaRPr dirty="0"/>
          </a:p>
        </p:txBody>
      </p:sp>
    </p:spTree>
    <p:extLst>
      <p:ext uri="{BB962C8B-B14F-4D97-AF65-F5344CB8AC3E}">
        <p14:creationId xmlns:p14="http://schemas.microsoft.com/office/powerpoint/2010/main" val="37474453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a:extLst>
            <a:ext uri="{FF2B5EF4-FFF2-40B4-BE49-F238E27FC236}">
              <a16:creationId xmlns:a16="http://schemas.microsoft.com/office/drawing/2014/main" id="{F4DA677A-69AD-A46F-F34E-3E7BB2FC9765}"/>
            </a:ext>
          </a:extLst>
        </p:cNvPr>
        <p:cNvGrpSpPr/>
        <p:nvPr/>
      </p:nvGrpSpPr>
      <p:grpSpPr>
        <a:xfrm>
          <a:off x="0" y="0"/>
          <a:ext cx="0" cy="0"/>
          <a:chOff x="0" y="0"/>
          <a:chExt cx="0" cy="0"/>
        </a:xfrm>
      </p:grpSpPr>
      <p:sp>
        <p:nvSpPr>
          <p:cNvPr id="1480" name="Google Shape;1480;g24e6b4d5c31_0_0:notes">
            <a:extLst>
              <a:ext uri="{FF2B5EF4-FFF2-40B4-BE49-F238E27FC236}">
                <a16:creationId xmlns:a16="http://schemas.microsoft.com/office/drawing/2014/main" id="{57AA9ABD-C1C7-80A3-771C-BCC08BC9CC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24e6b4d5c31_0_0:notes">
            <a:extLst>
              <a:ext uri="{FF2B5EF4-FFF2-40B4-BE49-F238E27FC236}">
                <a16:creationId xmlns:a16="http://schemas.microsoft.com/office/drawing/2014/main" id="{4296FABD-FFA3-7352-14A9-C956532409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306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0731465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68524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toute base de données, la performance est un enjeu clé. MongoDB, bien qu’optimisé pour la scalabilité et la flexibilité, peut présenter des lenteurs si certains composants deviennent des points de blocage. Cette partie se concentre sur l’identification et l’analyse des goulets d’étranglement, c’est-à-dire les éléments qui ralentissent ou limitent les performances globales du système. Grâce à des outils de monitoring comme </a:t>
            </a:r>
            <a:r>
              <a:rPr lang="fr-FR" b="1" dirty="0"/>
              <a:t>MongoDB Profiler</a:t>
            </a:r>
            <a:r>
              <a:rPr lang="fr-FR" dirty="0"/>
              <a:t>, </a:t>
            </a:r>
            <a:r>
              <a:rPr lang="fr-FR" b="1" dirty="0" err="1"/>
              <a:t>mongostat</a:t>
            </a:r>
            <a:r>
              <a:rPr lang="fr-FR" dirty="0"/>
              <a:t>, ou </a:t>
            </a:r>
            <a:r>
              <a:rPr lang="fr-FR" b="1" dirty="0" err="1"/>
              <a:t>mongotop</a:t>
            </a:r>
            <a:r>
              <a:rPr lang="fr-FR" dirty="0"/>
              <a:t>, et à l’analyse de requêtes lentes via </a:t>
            </a:r>
            <a:r>
              <a:rPr lang="fr-FR" b="1" dirty="0" err="1"/>
              <a:t>explain</a:t>
            </a:r>
            <a:r>
              <a:rPr lang="fr-FR" b="1" dirty="0"/>
              <a:t>()</a:t>
            </a:r>
            <a:r>
              <a:rPr lang="fr-FR" dirty="0"/>
              <a:t> et les journaux, nous allons apprendre à diagnostiquer ces problèmes et comprendre leur impact direct sur l’expérience utilisateur.</a:t>
            </a:r>
            <a:endParaRPr dirty="0"/>
          </a:p>
        </p:txBody>
      </p:sp>
    </p:spTree>
    <p:extLst>
      <p:ext uri="{BB962C8B-B14F-4D97-AF65-F5344CB8AC3E}">
        <p14:creationId xmlns:p14="http://schemas.microsoft.com/office/powerpoint/2010/main" val="3819119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a:extLst>
            <a:ext uri="{FF2B5EF4-FFF2-40B4-BE49-F238E27FC236}">
              <a16:creationId xmlns:a16="http://schemas.microsoft.com/office/drawing/2014/main" id="{E9B60F2F-C90D-10D3-359B-8076F01D47F2}"/>
            </a:ext>
          </a:extLst>
        </p:cNvPr>
        <p:cNvGrpSpPr/>
        <p:nvPr/>
      </p:nvGrpSpPr>
      <p:grpSpPr>
        <a:xfrm>
          <a:off x="0" y="0"/>
          <a:ext cx="0" cy="0"/>
          <a:chOff x="0" y="0"/>
          <a:chExt cx="0" cy="0"/>
        </a:xfrm>
      </p:grpSpPr>
      <p:sp>
        <p:nvSpPr>
          <p:cNvPr id="1480" name="Google Shape;1480;g24e6b4d5c31_0_0:notes">
            <a:extLst>
              <a:ext uri="{FF2B5EF4-FFF2-40B4-BE49-F238E27FC236}">
                <a16:creationId xmlns:a16="http://schemas.microsoft.com/office/drawing/2014/main" id="{5C8453FD-BEB4-8FEB-ABE7-D8138B294B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24e6b4d5c31_0_0:notes">
            <a:extLst>
              <a:ext uri="{FF2B5EF4-FFF2-40B4-BE49-F238E27FC236}">
                <a16:creationId xmlns:a16="http://schemas.microsoft.com/office/drawing/2014/main" id="{265E8117-573B-8F2F-5399-D3C39E21F6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012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toute base de données, la performance est un enjeu clé. MongoDB, bien qu’optimisé pour la scalabilité et la flexibilité, peut présenter des lenteurs si certains composants deviennent des points de blocage. Cette partie se concentre sur l’identification et l’analyse des goulets d’étranglement, c’est-à-dire les éléments qui ralentissent ou limitent les performances globales du système. Grâce à des outils de monitoring comme </a:t>
            </a:r>
            <a:r>
              <a:rPr lang="fr-FR" b="1" dirty="0"/>
              <a:t>MongoDB Profiler</a:t>
            </a:r>
            <a:r>
              <a:rPr lang="fr-FR" dirty="0"/>
              <a:t>, </a:t>
            </a:r>
            <a:r>
              <a:rPr lang="fr-FR" b="1" dirty="0" err="1"/>
              <a:t>mongostat</a:t>
            </a:r>
            <a:r>
              <a:rPr lang="fr-FR" dirty="0"/>
              <a:t>, ou </a:t>
            </a:r>
            <a:r>
              <a:rPr lang="fr-FR" b="1" dirty="0" err="1"/>
              <a:t>mongotop</a:t>
            </a:r>
            <a:r>
              <a:rPr lang="fr-FR" dirty="0"/>
              <a:t>, et à l’analyse de requêtes lentes via </a:t>
            </a:r>
            <a:r>
              <a:rPr lang="fr-FR" b="1" dirty="0" err="1"/>
              <a:t>explain</a:t>
            </a:r>
            <a:r>
              <a:rPr lang="fr-FR" b="1" dirty="0"/>
              <a:t>()</a:t>
            </a:r>
            <a:r>
              <a:rPr lang="fr-FR" dirty="0"/>
              <a:t> et les journaux, nous allons apprendre à diagnostiquer ces problèmes et comprendre leur impact direct sur l’expérience utilisateur.</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4"/>
        <p:cNvGrpSpPr/>
        <p:nvPr/>
      </p:nvGrpSpPr>
      <p:grpSpPr>
        <a:xfrm>
          <a:off x="0" y="0"/>
          <a:ext cx="0" cy="0"/>
          <a:chOff x="0" y="0"/>
          <a:chExt cx="0" cy="0"/>
        </a:xfrm>
      </p:grpSpPr>
      <p:sp>
        <p:nvSpPr>
          <p:cNvPr id="175" name="Google Shape;17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5"/>
          <p:cNvSpPr txBox="1">
            <a:spLocks noGrp="1"/>
          </p:cNvSpPr>
          <p:nvPr>
            <p:ph type="subTitle" idx="1"/>
          </p:nvPr>
        </p:nvSpPr>
        <p:spPr>
          <a:xfrm>
            <a:off x="4999903" y="2372500"/>
            <a:ext cx="2340300" cy="1320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7" name="Google Shape;177;p5"/>
          <p:cNvSpPr txBox="1">
            <a:spLocks noGrp="1"/>
          </p:cNvSpPr>
          <p:nvPr>
            <p:ph type="subTitle" idx="2"/>
          </p:nvPr>
        </p:nvSpPr>
        <p:spPr>
          <a:xfrm>
            <a:off x="1803800" y="2372500"/>
            <a:ext cx="2340300" cy="1320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5"/>
          <p:cNvSpPr txBox="1">
            <a:spLocks noGrp="1"/>
          </p:cNvSpPr>
          <p:nvPr>
            <p:ph type="subTitle" idx="3"/>
          </p:nvPr>
        </p:nvSpPr>
        <p:spPr>
          <a:xfrm>
            <a:off x="4999908" y="2048488"/>
            <a:ext cx="23403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79" name="Google Shape;179;p5"/>
          <p:cNvSpPr txBox="1">
            <a:spLocks noGrp="1"/>
          </p:cNvSpPr>
          <p:nvPr>
            <p:ph type="subTitle" idx="4"/>
          </p:nvPr>
        </p:nvSpPr>
        <p:spPr>
          <a:xfrm>
            <a:off x="1803800" y="2048488"/>
            <a:ext cx="23403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80" name="Google Shape;180;p5"/>
          <p:cNvGrpSpPr/>
          <p:nvPr/>
        </p:nvGrpSpPr>
        <p:grpSpPr>
          <a:xfrm>
            <a:off x="7579113" y="-890399"/>
            <a:ext cx="2898275" cy="3032950"/>
            <a:chOff x="7198113" y="-890399"/>
            <a:chExt cx="2898275" cy="3032950"/>
          </a:xfrm>
        </p:grpSpPr>
        <p:pic>
          <p:nvPicPr>
            <p:cNvPr id="181" name="Google Shape;181;p5"/>
            <p:cNvPicPr preferRelativeResize="0"/>
            <p:nvPr/>
          </p:nvPicPr>
          <p:blipFill rotWithShape="1">
            <a:blip r:embed="rId2">
              <a:alphaModFix/>
            </a:blip>
            <a:srcRect l="16960" t="24718" r="7121" b="26177"/>
            <a:stretch/>
          </p:blipFill>
          <p:spPr>
            <a:xfrm rot="-5400000">
              <a:off x="7130775" y="-823062"/>
              <a:ext cx="3032950" cy="2898275"/>
            </a:xfrm>
            <a:prstGeom prst="rect">
              <a:avLst/>
            </a:prstGeom>
            <a:noFill/>
            <a:ln>
              <a:noFill/>
            </a:ln>
          </p:spPr>
        </p:pic>
        <p:grpSp>
          <p:nvGrpSpPr>
            <p:cNvPr id="182" name="Google Shape;182;p5"/>
            <p:cNvGrpSpPr/>
            <p:nvPr/>
          </p:nvGrpSpPr>
          <p:grpSpPr>
            <a:xfrm>
              <a:off x="8319318" y="-249682"/>
              <a:ext cx="1460040" cy="1171886"/>
              <a:chOff x="7945225" y="4302000"/>
              <a:chExt cx="904666" cy="726121"/>
            </a:xfrm>
          </p:grpSpPr>
          <p:sp>
            <p:nvSpPr>
              <p:cNvPr id="183" name="Google Shape;183;p5"/>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6" name="Google Shape;186;p5"/>
          <p:cNvGrpSpPr/>
          <p:nvPr/>
        </p:nvGrpSpPr>
        <p:grpSpPr>
          <a:xfrm>
            <a:off x="-613920" y="3693606"/>
            <a:ext cx="2048057" cy="2238804"/>
            <a:chOff x="-461520" y="3617406"/>
            <a:chExt cx="2048057" cy="2238804"/>
          </a:xfrm>
        </p:grpSpPr>
        <p:grpSp>
          <p:nvGrpSpPr>
            <p:cNvPr id="187" name="Google Shape;187;p5"/>
            <p:cNvGrpSpPr/>
            <p:nvPr/>
          </p:nvGrpSpPr>
          <p:grpSpPr>
            <a:xfrm>
              <a:off x="-461520" y="3617406"/>
              <a:ext cx="1916534" cy="2238804"/>
              <a:chOff x="-461520" y="3617406"/>
              <a:chExt cx="1916534" cy="2238804"/>
            </a:xfrm>
          </p:grpSpPr>
          <p:grpSp>
            <p:nvGrpSpPr>
              <p:cNvPr id="188" name="Google Shape;188;p5"/>
              <p:cNvGrpSpPr/>
              <p:nvPr/>
            </p:nvGrpSpPr>
            <p:grpSpPr>
              <a:xfrm flipH="1">
                <a:off x="-461520" y="4010132"/>
                <a:ext cx="1916534" cy="1538287"/>
                <a:chOff x="7945225" y="4302000"/>
                <a:chExt cx="904666" cy="726121"/>
              </a:xfrm>
            </p:grpSpPr>
            <p:sp>
              <p:nvSpPr>
                <p:cNvPr id="189" name="Google Shape;189;p5"/>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5"/>
              <p:cNvGrpSpPr/>
              <p:nvPr/>
            </p:nvGrpSpPr>
            <p:grpSpPr>
              <a:xfrm>
                <a:off x="-309885" y="3617406"/>
                <a:ext cx="1448824" cy="2238804"/>
                <a:chOff x="-309885" y="3617406"/>
                <a:chExt cx="1448824" cy="2238804"/>
              </a:xfrm>
            </p:grpSpPr>
            <p:grpSp>
              <p:nvGrpSpPr>
                <p:cNvPr id="193" name="Google Shape;193;p5"/>
                <p:cNvGrpSpPr/>
                <p:nvPr/>
              </p:nvGrpSpPr>
              <p:grpSpPr>
                <a:xfrm>
                  <a:off x="-277007" y="3870159"/>
                  <a:ext cx="981772" cy="1986051"/>
                  <a:chOff x="-293545" y="3454371"/>
                  <a:chExt cx="981772" cy="1986051"/>
                </a:xfrm>
              </p:grpSpPr>
              <p:sp>
                <p:nvSpPr>
                  <p:cNvPr id="194" name="Google Shape;194;p5"/>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5"/>
                <p:cNvGrpSpPr/>
                <p:nvPr/>
              </p:nvGrpSpPr>
              <p:grpSpPr>
                <a:xfrm>
                  <a:off x="363249" y="4906873"/>
                  <a:ext cx="699940" cy="478601"/>
                  <a:chOff x="39722" y="4349021"/>
                  <a:chExt cx="1061964" cy="726143"/>
                </a:xfrm>
              </p:grpSpPr>
              <p:grpSp>
                <p:nvGrpSpPr>
                  <p:cNvPr id="197" name="Google Shape;197;p5"/>
                  <p:cNvGrpSpPr/>
                  <p:nvPr/>
                </p:nvGrpSpPr>
                <p:grpSpPr>
                  <a:xfrm rot="2700000">
                    <a:off x="140502" y="4460924"/>
                    <a:ext cx="524584" cy="502337"/>
                    <a:chOff x="1189791" y="-1767331"/>
                    <a:chExt cx="904284" cy="865933"/>
                  </a:xfrm>
                </p:grpSpPr>
                <p:sp>
                  <p:nvSpPr>
                    <p:cNvPr id="198" name="Google Shape;198;p5"/>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5"/>
                    <p:cNvGrpSpPr/>
                    <p:nvPr/>
                  </p:nvGrpSpPr>
                  <p:grpSpPr>
                    <a:xfrm>
                      <a:off x="1232795" y="-1740829"/>
                      <a:ext cx="717621" cy="717392"/>
                      <a:chOff x="1483457" y="3953671"/>
                      <a:chExt cx="717621" cy="717392"/>
                    </a:xfrm>
                  </p:grpSpPr>
                  <p:sp>
                    <p:nvSpPr>
                      <p:cNvPr id="200" name="Google Shape;200;p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5" name="Google Shape;205;p5"/>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5"/>
                <p:cNvGrpSpPr/>
                <p:nvPr/>
              </p:nvGrpSpPr>
              <p:grpSpPr>
                <a:xfrm rot="-5400000">
                  <a:off x="-461873" y="3769393"/>
                  <a:ext cx="1351491" cy="1047516"/>
                  <a:chOff x="-2460210" y="2758493"/>
                  <a:chExt cx="1351491" cy="1047516"/>
                </a:xfrm>
              </p:grpSpPr>
              <p:sp>
                <p:nvSpPr>
                  <p:cNvPr id="207" name="Google Shape;207;p5"/>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5"/>
                <p:cNvGrpSpPr/>
                <p:nvPr/>
              </p:nvGrpSpPr>
              <p:grpSpPr>
                <a:xfrm>
                  <a:off x="438999" y="4567398"/>
                  <a:ext cx="699940" cy="478601"/>
                  <a:chOff x="39722" y="4349021"/>
                  <a:chExt cx="1061964" cy="726143"/>
                </a:xfrm>
              </p:grpSpPr>
              <p:grpSp>
                <p:nvGrpSpPr>
                  <p:cNvPr id="212" name="Google Shape;212;p5"/>
                  <p:cNvGrpSpPr/>
                  <p:nvPr/>
                </p:nvGrpSpPr>
                <p:grpSpPr>
                  <a:xfrm rot="2700000">
                    <a:off x="140502" y="4460924"/>
                    <a:ext cx="524584" cy="502337"/>
                    <a:chOff x="1189791" y="-1767331"/>
                    <a:chExt cx="904284" cy="865933"/>
                  </a:xfrm>
                </p:grpSpPr>
                <p:sp>
                  <p:nvSpPr>
                    <p:cNvPr id="213" name="Google Shape;213;p5"/>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5"/>
                    <p:cNvGrpSpPr/>
                    <p:nvPr/>
                  </p:nvGrpSpPr>
                  <p:grpSpPr>
                    <a:xfrm>
                      <a:off x="1232795" y="-1740829"/>
                      <a:ext cx="717621" cy="717392"/>
                      <a:chOff x="1483457" y="3953671"/>
                      <a:chExt cx="717621" cy="717392"/>
                    </a:xfrm>
                  </p:grpSpPr>
                  <p:sp>
                    <p:nvSpPr>
                      <p:cNvPr id="215" name="Google Shape;215;p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0" name="Google Shape;220;p5"/>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5"/>
                <p:cNvGrpSpPr/>
                <p:nvPr/>
              </p:nvGrpSpPr>
              <p:grpSpPr>
                <a:xfrm>
                  <a:off x="-65076" y="4623886"/>
                  <a:ext cx="699940" cy="478601"/>
                  <a:chOff x="39722" y="4349021"/>
                  <a:chExt cx="1061964" cy="726143"/>
                </a:xfrm>
              </p:grpSpPr>
              <p:grpSp>
                <p:nvGrpSpPr>
                  <p:cNvPr id="222" name="Google Shape;222;p5"/>
                  <p:cNvGrpSpPr/>
                  <p:nvPr/>
                </p:nvGrpSpPr>
                <p:grpSpPr>
                  <a:xfrm rot="2700000">
                    <a:off x="140502" y="4460924"/>
                    <a:ext cx="524584" cy="502337"/>
                    <a:chOff x="1189791" y="-1767331"/>
                    <a:chExt cx="904284" cy="865933"/>
                  </a:xfrm>
                </p:grpSpPr>
                <p:sp>
                  <p:nvSpPr>
                    <p:cNvPr id="223" name="Google Shape;223;p5"/>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5"/>
                    <p:cNvGrpSpPr/>
                    <p:nvPr/>
                  </p:nvGrpSpPr>
                  <p:grpSpPr>
                    <a:xfrm>
                      <a:off x="1232795" y="-1740829"/>
                      <a:ext cx="717621" cy="717392"/>
                      <a:chOff x="1483457" y="3953671"/>
                      <a:chExt cx="717621" cy="717392"/>
                    </a:xfrm>
                  </p:grpSpPr>
                  <p:sp>
                    <p:nvSpPr>
                      <p:cNvPr id="225" name="Google Shape;225;p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0" name="Google Shape;230;p5"/>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1" name="Google Shape;231;p5"/>
            <p:cNvGrpSpPr/>
            <p:nvPr/>
          </p:nvGrpSpPr>
          <p:grpSpPr>
            <a:xfrm rot="5400000">
              <a:off x="1147388" y="4839000"/>
              <a:ext cx="439200" cy="439100"/>
              <a:chOff x="1101075" y="2142375"/>
              <a:chExt cx="439200" cy="439100"/>
            </a:xfrm>
          </p:grpSpPr>
          <p:sp>
            <p:nvSpPr>
              <p:cNvPr id="232" name="Google Shape;232;p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 name="Google Shape;234;p5"/>
          <p:cNvGrpSpPr/>
          <p:nvPr/>
        </p:nvGrpSpPr>
        <p:grpSpPr>
          <a:xfrm>
            <a:off x="-2352525" y="-402069"/>
            <a:ext cx="5307515" cy="2438355"/>
            <a:chOff x="-2276325" y="-249669"/>
            <a:chExt cx="5307515" cy="2438355"/>
          </a:xfrm>
        </p:grpSpPr>
        <p:grpSp>
          <p:nvGrpSpPr>
            <p:cNvPr id="235" name="Google Shape;235;p5"/>
            <p:cNvGrpSpPr/>
            <p:nvPr/>
          </p:nvGrpSpPr>
          <p:grpSpPr>
            <a:xfrm rot="10800000">
              <a:off x="-1297788" y="-249669"/>
              <a:ext cx="2601921" cy="2438355"/>
              <a:chOff x="7340128" y="2866613"/>
              <a:chExt cx="2439225" cy="2438355"/>
            </a:xfrm>
          </p:grpSpPr>
          <p:sp>
            <p:nvSpPr>
              <p:cNvPr id="236" name="Google Shape;236;p5"/>
              <p:cNvSpPr/>
              <p:nvPr/>
            </p:nvSpPr>
            <p:spPr>
              <a:xfrm rot="2700000" flipH="1">
                <a:off x="8012290" y="2875755"/>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rot="2700000" flipH="1">
                <a:off x="8125398" y="2987994"/>
                <a:ext cx="981794" cy="230783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5"/>
            <p:cNvSpPr/>
            <p:nvPr/>
          </p:nvSpPr>
          <p:spPr>
            <a:xfrm rot="-5400000">
              <a:off x="1755111" y="-89601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5"/>
            <p:cNvGrpSpPr/>
            <p:nvPr/>
          </p:nvGrpSpPr>
          <p:grpSpPr>
            <a:xfrm>
              <a:off x="-2276325" y="245976"/>
              <a:ext cx="4558967" cy="134100"/>
              <a:chOff x="796100" y="3019701"/>
              <a:chExt cx="4558967" cy="134100"/>
            </a:xfrm>
          </p:grpSpPr>
          <p:sp>
            <p:nvSpPr>
              <p:cNvPr id="240" name="Google Shape;240;p5"/>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 name="Google Shape;241;p5"/>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242" name="Google Shape;242;p5"/>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 name="Google Shape;243;p5"/>
          <p:cNvGrpSpPr/>
          <p:nvPr/>
        </p:nvGrpSpPr>
        <p:grpSpPr>
          <a:xfrm>
            <a:off x="6795100" y="3095213"/>
            <a:ext cx="4558967" cy="2438355"/>
            <a:chOff x="6490300" y="2866613"/>
            <a:chExt cx="4558967" cy="2438355"/>
          </a:xfrm>
        </p:grpSpPr>
        <p:grpSp>
          <p:nvGrpSpPr>
            <p:cNvPr id="244" name="Google Shape;244;p5"/>
            <p:cNvGrpSpPr/>
            <p:nvPr/>
          </p:nvGrpSpPr>
          <p:grpSpPr>
            <a:xfrm>
              <a:off x="7340128" y="2866613"/>
              <a:ext cx="2439225" cy="2438355"/>
              <a:chOff x="7340128" y="2866613"/>
              <a:chExt cx="2439225" cy="2438355"/>
            </a:xfrm>
          </p:grpSpPr>
          <p:sp>
            <p:nvSpPr>
              <p:cNvPr id="245" name="Google Shape;245;p5"/>
              <p:cNvSpPr/>
              <p:nvPr/>
            </p:nvSpPr>
            <p:spPr>
              <a:xfrm rot="2700000" flipH="1">
                <a:off x="8012290" y="2875755"/>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rot="2700000" flipH="1">
                <a:off x="8125398" y="2987994"/>
                <a:ext cx="981794" cy="230783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5"/>
            <p:cNvGrpSpPr/>
            <p:nvPr/>
          </p:nvGrpSpPr>
          <p:grpSpPr>
            <a:xfrm rot="10800000">
              <a:off x="6490300" y="4774026"/>
              <a:ext cx="4558967" cy="134100"/>
              <a:chOff x="796100" y="3019701"/>
              <a:chExt cx="4558967" cy="134100"/>
            </a:xfrm>
          </p:grpSpPr>
          <p:sp>
            <p:nvSpPr>
              <p:cNvPr id="248" name="Google Shape;248;p5"/>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5"/>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250" name="Google Shape;250;p5"/>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59"/>
        <p:cNvGrpSpPr/>
        <p:nvPr/>
      </p:nvGrpSpPr>
      <p:grpSpPr>
        <a:xfrm>
          <a:off x="0" y="0"/>
          <a:ext cx="0" cy="0"/>
          <a:chOff x="0" y="0"/>
          <a:chExt cx="0" cy="0"/>
        </a:xfrm>
      </p:grpSpPr>
      <p:sp>
        <p:nvSpPr>
          <p:cNvPr id="760" name="Google Shape;76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61" name="Google Shape;761;p19"/>
          <p:cNvSpPr txBox="1">
            <a:spLocks noGrp="1"/>
          </p:cNvSpPr>
          <p:nvPr>
            <p:ph type="subTitle" idx="1"/>
          </p:nvPr>
        </p:nvSpPr>
        <p:spPr>
          <a:xfrm>
            <a:off x="4881006" y="1786675"/>
            <a:ext cx="3543000" cy="18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2" name="Google Shape;762;p19"/>
          <p:cNvSpPr txBox="1">
            <a:spLocks noGrp="1"/>
          </p:cNvSpPr>
          <p:nvPr>
            <p:ph type="subTitle" idx="2"/>
          </p:nvPr>
        </p:nvSpPr>
        <p:spPr>
          <a:xfrm>
            <a:off x="720000" y="1786675"/>
            <a:ext cx="3543000" cy="18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63" name="Google Shape;763;p19"/>
          <p:cNvGrpSpPr/>
          <p:nvPr/>
        </p:nvGrpSpPr>
        <p:grpSpPr>
          <a:xfrm>
            <a:off x="-96329" y="4888563"/>
            <a:ext cx="1590408" cy="88125"/>
            <a:chOff x="124624" y="4953514"/>
            <a:chExt cx="1137387" cy="88142"/>
          </a:xfrm>
        </p:grpSpPr>
        <p:sp>
          <p:nvSpPr>
            <p:cNvPr id="764" name="Google Shape;764;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19"/>
          <p:cNvGrpSpPr/>
          <p:nvPr/>
        </p:nvGrpSpPr>
        <p:grpSpPr>
          <a:xfrm>
            <a:off x="6883700" y="1385725"/>
            <a:ext cx="4028179" cy="5283555"/>
            <a:chOff x="6883700" y="1385725"/>
            <a:chExt cx="4028179" cy="5283555"/>
          </a:xfrm>
        </p:grpSpPr>
        <p:sp>
          <p:nvSpPr>
            <p:cNvPr id="767" name="Google Shape;767;p19"/>
            <p:cNvSpPr/>
            <p:nvPr/>
          </p:nvSpPr>
          <p:spPr>
            <a:xfrm>
              <a:off x="6883700" y="14075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9"/>
            <p:cNvSpPr/>
            <p:nvPr/>
          </p:nvSpPr>
          <p:spPr>
            <a:xfrm>
              <a:off x="7842318" y="13857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9"/>
            <p:cNvSpPr/>
            <p:nvPr/>
          </p:nvSpPr>
          <p:spPr>
            <a:xfrm>
              <a:off x="7734200" y="2571774"/>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9"/>
            <p:cNvSpPr/>
            <p:nvPr/>
          </p:nvSpPr>
          <p:spPr>
            <a:xfrm>
              <a:off x="7758564" y="15500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19"/>
          <p:cNvGrpSpPr/>
          <p:nvPr/>
        </p:nvGrpSpPr>
        <p:grpSpPr>
          <a:xfrm>
            <a:off x="4598006" y="-1699037"/>
            <a:ext cx="5579794" cy="3203424"/>
            <a:chOff x="4521806" y="-1546637"/>
            <a:chExt cx="5579794" cy="3203424"/>
          </a:xfrm>
        </p:grpSpPr>
        <p:grpSp>
          <p:nvGrpSpPr>
            <p:cNvPr id="772" name="Google Shape;772;p19"/>
            <p:cNvGrpSpPr/>
            <p:nvPr/>
          </p:nvGrpSpPr>
          <p:grpSpPr>
            <a:xfrm>
              <a:off x="4619858" y="-154439"/>
              <a:ext cx="916824" cy="700199"/>
              <a:chOff x="4619858" y="-154439"/>
              <a:chExt cx="916824" cy="700199"/>
            </a:xfrm>
          </p:grpSpPr>
          <p:sp>
            <p:nvSpPr>
              <p:cNvPr id="773" name="Google Shape;773;p19"/>
              <p:cNvSpPr/>
              <p:nvPr/>
            </p:nvSpPr>
            <p:spPr>
              <a:xfrm>
                <a:off x="4823308" y="126723"/>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9"/>
              <p:cNvSpPr/>
              <p:nvPr/>
            </p:nvSpPr>
            <p:spPr>
              <a:xfrm>
                <a:off x="4619858" y="-114577"/>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9"/>
              <p:cNvSpPr/>
              <p:nvPr/>
            </p:nvSpPr>
            <p:spPr>
              <a:xfrm>
                <a:off x="5052808" y="-154439"/>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6" name="Google Shape;776;p19"/>
            <p:cNvPicPr preferRelativeResize="0"/>
            <p:nvPr/>
          </p:nvPicPr>
          <p:blipFill rotWithShape="1">
            <a:blip r:embed="rId2">
              <a:alphaModFix/>
            </a:blip>
            <a:srcRect l="16960" t="24718" r="7121" b="26177"/>
            <a:stretch/>
          </p:blipFill>
          <p:spPr>
            <a:xfrm>
              <a:off x="5904350" y="-1546637"/>
              <a:ext cx="4197251" cy="3203424"/>
            </a:xfrm>
            <a:prstGeom prst="rect">
              <a:avLst/>
            </a:prstGeom>
            <a:noFill/>
            <a:ln>
              <a:noFill/>
            </a:ln>
          </p:spPr>
        </p:pic>
        <p:sp>
          <p:nvSpPr>
            <p:cNvPr id="777" name="Google Shape;777;p19"/>
            <p:cNvSpPr/>
            <p:nvPr/>
          </p:nvSpPr>
          <p:spPr>
            <a:xfrm rot="-5400000">
              <a:off x="5282845" y="-105894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p:nvPr/>
          </p:nvSpPr>
          <p:spPr>
            <a:xfrm rot="-5400000">
              <a:off x="5282230" y="-899603"/>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19"/>
            <p:cNvGrpSpPr/>
            <p:nvPr/>
          </p:nvGrpSpPr>
          <p:grpSpPr>
            <a:xfrm rot="10800000">
              <a:off x="8323180" y="210225"/>
              <a:ext cx="1493503" cy="88125"/>
              <a:chOff x="124624" y="4953514"/>
              <a:chExt cx="1137387" cy="88142"/>
            </a:xfrm>
          </p:grpSpPr>
          <p:sp>
            <p:nvSpPr>
              <p:cNvPr id="780" name="Google Shape;780;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19"/>
            <p:cNvGrpSpPr/>
            <p:nvPr/>
          </p:nvGrpSpPr>
          <p:grpSpPr>
            <a:xfrm>
              <a:off x="4619231" y="-32636"/>
              <a:ext cx="254987" cy="255131"/>
              <a:chOff x="3678700" y="407275"/>
              <a:chExt cx="708100" cy="708500"/>
            </a:xfrm>
          </p:grpSpPr>
          <p:sp>
            <p:nvSpPr>
              <p:cNvPr id="783" name="Google Shape;783;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9"/>
            <p:cNvGrpSpPr/>
            <p:nvPr/>
          </p:nvGrpSpPr>
          <p:grpSpPr>
            <a:xfrm>
              <a:off x="4521806" y="126714"/>
              <a:ext cx="254987" cy="255131"/>
              <a:chOff x="3678700" y="407275"/>
              <a:chExt cx="708100" cy="708500"/>
            </a:xfrm>
          </p:grpSpPr>
          <p:sp>
            <p:nvSpPr>
              <p:cNvPr id="791" name="Google Shape;791;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37715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111"/>
        <p:cNvGrpSpPr/>
        <p:nvPr/>
      </p:nvGrpSpPr>
      <p:grpSpPr>
        <a:xfrm>
          <a:off x="0" y="0"/>
          <a:ext cx="0" cy="0"/>
          <a:chOff x="0" y="0"/>
          <a:chExt cx="0" cy="0"/>
        </a:xfrm>
      </p:grpSpPr>
      <p:sp>
        <p:nvSpPr>
          <p:cNvPr id="1112" name="Google Shape;1112;p25"/>
          <p:cNvSpPr txBox="1">
            <a:spLocks noGrp="1"/>
          </p:cNvSpPr>
          <p:nvPr>
            <p:ph type="subTitle" idx="1"/>
          </p:nvPr>
        </p:nvSpPr>
        <p:spPr>
          <a:xfrm>
            <a:off x="720000" y="35204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3" name="Google Shape;1113;p25"/>
          <p:cNvSpPr txBox="1">
            <a:spLocks noGrp="1"/>
          </p:cNvSpPr>
          <p:nvPr>
            <p:ph type="subTitle" idx="2"/>
          </p:nvPr>
        </p:nvSpPr>
        <p:spPr>
          <a:xfrm>
            <a:off x="3584484" y="35204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4" name="Google Shape;1114;p25"/>
          <p:cNvSpPr txBox="1">
            <a:spLocks noGrp="1"/>
          </p:cNvSpPr>
          <p:nvPr>
            <p:ph type="subTitle" idx="3"/>
          </p:nvPr>
        </p:nvSpPr>
        <p:spPr>
          <a:xfrm>
            <a:off x="6448975" y="35204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5" name="Google Shape;1115;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6" name="Google Shape;1116;p25"/>
          <p:cNvSpPr txBox="1">
            <a:spLocks noGrp="1"/>
          </p:cNvSpPr>
          <p:nvPr>
            <p:ph type="subTitle" idx="4"/>
          </p:nvPr>
        </p:nvSpPr>
        <p:spPr>
          <a:xfrm>
            <a:off x="720000" y="31943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17" name="Google Shape;1117;p25"/>
          <p:cNvSpPr txBox="1">
            <a:spLocks noGrp="1"/>
          </p:cNvSpPr>
          <p:nvPr>
            <p:ph type="subTitle" idx="5"/>
          </p:nvPr>
        </p:nvSpPr>
        <p:spPr>
          <a:xfrm>
            <a:off x="3584483" y="31943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18" name="Google Shape;1118;p25"/>
          <p:cNvSpPr txBox="1">
            <a:spLocks noGrp="1"/>
          </p:cNvSpPr>
          <p:nvPr>
            <p:ph type="subTitle" idx="6"/>
          </p:nvPr>
        </p:nvSpPr>
        <p:spPr>
          <a:xfrm>
            <a:off x="6448972" y="31943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19" name="Google Shape;1119;p25"/>
          <p:cNvSpPr>
            <a:spLocks noGrp="1"/>
          </p:cNvSpPr>
          <p:nvPr>
            <p:ph type="pic" idx="7"/>
          </p:nvPr>
        </p:nvSpPr>
        <p:spPr>
          <a:xfrm>
            <a:off x="720000" y="1236800"/>
            <a:ext cx="1981800" cy="1662300"/>
          </a:xfrm>
          <a:prstGeom prst="snip1Rect">
            <a:avLst>
              <a:gd name="adj" fmla="val 16667"/>
            </a:avLst>
          </a:prstGeom>
          <a:noFill/>
          <a:ln>
            <a:noFill/>
          </a:ln>
        </p:spPr>
      </p:sp>
      <p:sp>
        <p:nvSpPr>
          <p:cNvPr id="1120" name="Google Shape;1120;p25"/>
          <p:cNvSpPr>
            <a:spLocks noGrp="1"/>
          </p:cNvSpPr>
          <p:nvPr>
            <p:ph type="pic" idx="8"/>
          </p:nvPr>
        </p:nvSpPr>
        <p:spPr>
          <a:xfrm>
            <a:off x="3584475" y="1236800"/>
            <a:ext cx="1981800" cy="1662300"/>
          </a:xfrm>
          <a:prstGeom prst="snip1Rect">
            <a:avLst>
              <a:gd name="adj" fmla="val 16667"/>
            </a:avLst>
          </a:prstGeom>
          <a:noFill/>
          <a:ln>
            <a:noFill/>
          </a:ln>
        </p:spPr>
      </p:sp>
      <p:sp>
        <p:nvSpPr>
          <p:cNvPr id="1121" name="Google Shape;1121;p25"/>
          <p:cNvSpPr>
            <a:spLocks noGrp="1"/>
          </p:cNvSpPr>
          <p:nvPr>
            <p:ph type="pic" idx="9"/>
          </p:nvPr>
        </p:nvSpPr>
        <p:spPr>
          <a:xfrm>
            <a:off x="6448950" y="1236800"/>
            <a:ext cx="1981800" cy="1662300"/>
          </a:xfrm>
          <a:prstGeom prst="snip1Rect">
            <a:avLst>
              <a:gd name="adj" fmla="val 16667"/>
            </a:avLst>
          </a:prstGeom>
          <a:noFill/>
          <a:ln>
            <a:noFill/>
          </a:ln>
        </p:spPr>
      </p:sp>
      <p:grpSp>
        <p:nvGrpSpPr>
          <p:cNvPr id="1122" name="Google Shape;1122;p25"/>
          <p:cNvGrpSpPr/>
          <p:nvPr/>
        </p:nvGrpSpPr>
        <p:grpSpPr>
          <a:xfrm>
            <a:off x="-928041" y="3925887"/>
            <a:ext cx="2833357" cy="1517787"/>
            <a:chOff x="-623241" y="3849687"/>
            <a:chExt cx="2833357" cy="1517787"/>
          </a:xfrm>
        </p:grpSpPr>
        <p:grpSp>
          <p:nvGrpSpPr>
            <p:cNvPr id="1123" name="Google Shape;1123;p25"/>
            <p:cNvGrpSpPr/>
            <p:nvPr/>
          </p:nvGrpSpPr>
          <p:grpSpPr>
            <a:xfrm rot="5400000">
              <a:off x="-879113" y="4155104"/>
              <a:ext cx="1517787" cy="906953"/>
              <a:chOff x="-55500" y="4835979"/>
              <a:chExt cx="1517787" cy="906953"/>
            </a:xfrm>
          </p:grpSpPr>
          <p:sp>
            <p:nvSpPr>
              <p:cNvPr id="1124" name="Google Shape;1124;p25"/>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5"/>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5"/>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5"/>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25"/>
            <p:cNvGrpSpPr/>
            <p:nvPr/>
          </p:nvGrpSpPr>
          <p:grpSpPr>
            <a:xfrm>
              <a:off x="-623241" y="3946426"/>
              <a:ext cx="2833357" cy="1421047"/>
              <a:chOff x="-677366" y="4067276"/>
              <a:chExt cx="2833357" cy="1421047"/>
            </a:xfrm>
          </p:grpSpPr>
          <p:sp>
            <p:nvSpPr>
              <p:cNvPr id="1129" name="Google Shape;1129;p25"/>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25"/>
              <p:cNvGrpSpPr/>
              <p:nvPr/>
            </p:nvGrpSpPr>
            <p:grpSpPr>
              <a:xfrm>
                <a:off x="317735" y="4614472"/>
                <a:ext cx="161977" cy="161940"/>
                <a:chOff x="1101075" y="2142375"/>
                <a:chExt cx="439200" cy="439100"/>
              </a:xfrm>
            </p:grpSpPr>
            <p:sp>
              <p:nvSpPr>
                <p:cNvPr id="1131" name="Google Shape;1131;p2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25"/>
              <p:cNvGrpSpPr/>
              <p:nvPr/>
            </p:nvGrpSpPr>
            <p:grpSpPr>
              <a:xfrm rot="10800000">
                <a:off x="1700151" y="5032693"/>
                <a:ext cx="161977" cy="161940"/>
                <a:chOff x="1101075" y="2142375"/>
                <a:chExt cx="439200" cy="439100"/>
              </a:xfrm>
            </p:grpSpPr>
            <p:sp>
              <p:nvSpPr>
                <p:cNvPr id="1134" name="Google Shape;1134;p2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6" name="Google Shape;1136;p25"/>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25"/>
          <p:cNvGrpSpPr/>
          <p:nvPr/>
        </p:nvGrpSpPr>
        <p:grpSpPr>
          <a:xfrm>
            <a:off x="6400125" y="-1754449"/>
            <a:ext cx="4189199" cy="3065874"/>
            <a:chOff x="6171525" y="-1678249"/>
            <a:chExt cx="4189199" cy="3065874"/>
          </a:xfrm>
        </p:grpSpPr>
        <p:sp>
          <p:nvSpPr>
            <p:cNvPr id="1138" name="Google Shape;1138;p25"/>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9" name="Google Shape;1139;p25"/>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140" name="Google Shape;1140;p25"/>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25"/>
            <p:cNvGrpSpPr/>
            <p:nvPr/>
          </p:nvGrpSpPr>
          <p:grpSpPr>
            <a:xfrm rot="-2700000">
              <a:off x="8302147" y="61289"/>
              <a:ext cx="582044" cy="582419"/>
              <a:chOff x="959750" y="3039275"/>
              <a:chExt cx="582050" cy="582425"/>
            </a:xfrm>
          </p:grpSpPr>
          <p:sp>
            <p:nvSpPr>
              <p:cNvPr id="1142" name="Google Shape;1142;p25"/>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5"/>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5"/>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5"/>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5"/>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5"/>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5"/>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5"/>
            <p:cNvGrpSpPr/>
            <p:nvPr/>
          </p:nvGrpSpPr>
          <p:grpSpPr>
            <a:xfrm rot="-2700000">
              <a:off x="8551447" y="61289"/>
              <a:ext cx="582044" cy="582419"/>
              <a:chOff x="959750" y="3039275"/>
              <a:chExt cx="582050" cy="582425"/>
            </a:xfrm>
          </p:grpSpPr>
          <p:sp>
            <p:nvSpPr>
              <p:cNvPr id="1150" name="Google Shape;1150;p25"/>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5"/>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5"/>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5"/>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5"/>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5"/>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7" name="Google Shape;1157;p25"/>
          <p:cNvGrpSpPr/>
          <p:nvPr/>
        </p:nvGrpSpPr>
        <p:grpSpPr>
          <a:xfrm rot="2700000">
            <a:off x="8945322" y="2352177"/>
            <a:ext cx="439196" cy="439096"/>
            <a:chOff x="1101075" y="2142375"/>
            <a:chExt cx="439200" cy="439100"/>
          </a:xfrm>
        </p:grpSpPr>
        <p:sp>
          <p:nvSpPr>
            <p:cNvPr id="1158" name="Google Shape;1158;p2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25"/>
          <p:cNvGrpSpPr/>
          <p:nvPr/>
        </p:nvGrpSpPr>
        <p:grpSpPr>
          <a:xfrm rot="10800000">
            <a:off x="4995775" y="180626"/>
            <a:ext cx="4558967" cy="134100"/>
            <a:chOff x="796100" y="3019701"/>
            <a:chExt cx="4558967" cy="134100"/>
          </a:xfrm>
        </p:grpSpPr>
        <p:sp>
          <p:nvSpPr>
            <p:cNvPr id="1161" name="Google Shape;1161;p25"/>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2" name="Google Shape;1162;p25"/>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163" name="Google Shape;1163;p25"/>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97838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215"/>
        <p:cNvGrpSpPr/>
        <p:nvPr/>
      </p:nvGrpSpPr>
      <p:grpSpPr>
        <a:xfrm>
          <a:off x="0" y="0"/>
          <a:ext cx="0" cy="0"/>
          <a:chOff x="0" y="0"/>
          <a:chExt cx="0" cy="0"/>
        </a:xfrm>
      </p:grpSpPr>
      <p:sp>
        <p:nvSpPr>
          <p:cNvPr id="1216" name="Google Shape;1216;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7" name="Google Shape;1217;p27"/>
          <p:cNvSpPr txBox="1">
            <a:spLocks noGrp="1"/>
          </p:cNvSpPr>
          <p:nvPr>
            <p:ph type="subTitle" idx="1"/>
          </p:nvPr>
        </p:nvSpPr>
        <p:spPr>
          <a:xfrm>
            <a:off x="720000" y="2113784"/>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8" name="Google Shape;1218;p27"/>
          <p:cNvSpPr txBox="1">
            <a:spLocks noGrp="1"/>
          </p:cNvSpPr>
          <p:nvPr>
            <p:ph type="subTitle" idx="2"/>
          </p:nvPr>
        </p:nvSpPr>
        <p:spPr>
          <a:xfrm>
            <a:off x="3469872" y="2113784"/>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9" name="Google Shape;1219;p27"/>
          <p:cNvSpPr txBox="1">
            <a:spLocks noGrp="1"/>
          </p:cNvSpPr>
          <p:nvPr>
            <p:ph type="subTitle" idx="3"/>
          </p:nvPr>
        </p:nvSpPr>
        <p:spPr>
          <a:xfrm>
            <a:off x="720000" y="3859222"/>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0" name="Google Shape;1220;p27"/>
          <p:cNvSpPr txBox="1">
            <a:spLocks noGrp="1"/>
          </p:cNvSpPr>
          <p:nvPr>
            <p:ph type="subTitle" idx="4"/>
          </p:nvPr>
        </p:nvSpPr>
        <p:spPr>
          <a:xfrm>
            <a:off x="3469872" y="3859222"/>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1" name="Google Shape;1221;p27"/>
          <p:cNvSpPr txBox="1">
            <a:spLocks noGrp="1"/>
          </p:cNvSpPr>
          <p:nvPr>
            <p:ph type="subTitle" idx="5"/>
          </p:nvPr>
        </p:nvSpPr>
        <p:spPr>
          <a:xfrm>
            <a:off x="6219751" y="2113784"/>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2" name="Google Shape;1222;p27"/>
          <p:cNvSpPr txBox="1">
            <a:spLocks noGrp="1"/>
          </p:cNvSpPr>
          <p:nvPr>
            <p:ph type="subTitle" idx="6"/>
          </p:nvPr>
        </p:nvSpPr>
        <p:spPr>
          <a:xfrm>
            <a:off x="6219751" y="3859222"/>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3" name="Google Shape;1223;p27"/>
          <p:cNvSpPr txBox="1">
            <a:spLocks noGrp="1"/>
          </p:cNvSpPr>
          <p:nvPr>
            <p:ph type="subTitle" idx="7"/>
          </p:nvPr>
        </p:nvSpPr>
        <p:spPr>
          <a:xfrm>
            <a:off x="720000" y="1787675"/>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224" name="Google Shape;1224;p27"/>
          <p:cNvSpPr txBox="1">
            <a:spLocks noGrp="1"/>
          </p:cNvSpPr>
          <p:nvPr>
            <p:ph type="subTitle" idx="8"/>
          </p:nvPr>
        </p:nvSpPr>
        <p:spPr>
          <a:xfrm>
            <a:off x="3469873" y="1787675"/>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225" name="Google Shape;1225;p27"/>
          <p:cNvSpPr txBox="1">
            <a:spLocks noGrp="1"/>
          </p:cNvSpPr>
          <p:nvPr>
            <p:ph type="subTitle" idx="9"/>
          </p:nvPr>
        </p:nvSpPr>
        <p:spPr>
          <a:xfrm>
            <a:off x="720000" y="3533123"/>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226" name="Google Shape;1226;p27"/>
          <p:cNvSpPr txBox="1">
            <a:spLocks noGrp="1"/>
          </p:cNvSpPr>
          <p:nvPr>
            <p:ph type="subTitle" idx="13"/>
          </p:nvPr>
        </p:nvSpPr>
        <p:spPr>
          <a:xfrm>
            <a:off x="3469873" y="3533123"/>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227" name="Google Shape;1227;p27"/>
          <p:cNvSpPr txBox="1">
            <a:spLocks noGrp="1"/>
          </p:cNvSpPr>
          <p:nvPr>
            <p:ph type="subTitle" idx="14"/>
          </p:nvPr>
        </p:nvSpPr>
        <p:spPr>
          <a:xfrm>
            <a:off x="6219752" y="1787675"/>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228" name="Google Shape;1228;p27"/>
          <p:cNvSpPr txBox="1">
            <a:spLocks noGrp="1"/>
          </p:cNvSpPr>
          <p:nvPr>
            <p:ph type="subTitle" idx="15"/>
          </p:nvPr>
        </p:nvSpPr>
        <p:spPr>
          <a:xfrm>
            <a:off x="6219752" y="3533123"/>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229" name="Google Shape;1229;p27"/>
          <p:cNvGrpSpPr/>
          <p:nvPr/>
        </p:nvGrpSpPr>
        <p:grpSpPr>
          <a:xfrm>
            <a:off x="6102850" y="-1735180"/>
            <a:ext cx="4625025" cy="4171657"/>
            <a:chOff x="6026650" y="-1658980"/>
            <a:chExt cx="4625025" cy="4171657"/>
          </a:xfrm>
        </p:grpSpPr>
        <p:pic>
          <p:nvPicPr>
            <p:cNvPr id="1230" name="Google Shape;1230;p27"/>
            <p:cNvPicPr preferRelativeResize="0"/>
            <p:nvPr/>
          </p:nvPicPr>
          <p:blipFill rotWithShape="1">
            <a:blip r:embed="rId2">
              <a:alphaModFix/>
            </a:blip>
            <a:srcRect l="16960" t="24718" r="7121" b="26177"/>
            <a:stretch/>
          </p:blipFill>
          <p:spPr>
            <a:xfrm>
              <a:off x="7361325" y="-596625"/>
              <a:ext cx="2441950" cy="1863749"/>
            </a:xfrm>
            <a:prstGeom prst="rect">
              <a:avLst/>
            </a:prstGeom>
            <a:noFill/>
            <a:ln>
              <a:noFill/>
            </a:ln>
          </p:spPr>
        </p:pic>
        <p:grpSp>
          <p:nvGrpSpPr>
            <p:cNvPr id="1231" name="Google Shape;1231;p27"/>
            <p:cNvGrpSpPr/>
            <p:nvPr/>
          </p:nvGrpSpPr>
          <p:grpSpPr>
            <a:xfrm rot="-2700000" flipH="1">
              <a:off x="7289785" y="-1246897"/>
              <a:ext cx="2552124" cy="3347490"/>
              <a:chOff x="2976325" y="908175"/>
              <a:chExt cx="4028179" cy="5283555"/>
            </a:xfrm>
          </p:grpSpPr>
          <p:sp>
            <p:nvSpPr>
              <p:cNvPr id="1232" name="Google Shape;1232;p27"/>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27"/>
            <p:cNvGrpSpPr/>
            <p:nvPr/>
          </p:nvGrpSpPr>
          <p:grpSpPr>
            <a:xfrm>
              <a:off x="6026650" y="-49075"/>
              <a:ext cx="803471" cy="494095"/>
              <a:chOff x="6394675" y="-49075"/>
              <a:chExt cx="803471" cy="494095"/>
            </a:xfrm>
          </p:grpSpPr>
          <p:sp>
            <p:nvSpPr>
              <p:cNvPr id="1236" name="Google Shape;1236;p27"/>
              <p:cNvSpPr/>
              <p:nvPr/>
            </p:nvSpPr>
            <p:spPr>
              <a:xfrm>
                <a:off x="6394675" y="0"/>
                <a:ext cx="284119" cy="246048"/>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6627600" y="-49075"/>
                <a:ext cx="570546" cy="494095"/>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8" name="Google Shape;1238;p27"/>
          <p:cNvGrpSpPr/>
          <p:nvPr/>
        </p:nvGrpSpPr>
        <p:grpSpPr>
          <a:xfrm>
            <a:off x="-1089100" y="4200325"/>
            <a:ext cx="5368850" cy="1863749"/>
            <a:chOff x="-1089100" y="4200325"/>
            <a:chExt cx="5368850" cy="1863749"/>
          </a:xfrm>
        </p:grpSpPr>
        <p:grpSp>
          <p:nvGrpSpPr>
            <p:cNvPr id="1239" name="Google Shape;1239;p27"/>
            <p:cNvGrpSpPr/>
            <p:nvPr/>
          </p:nvGrpSpPr>
          <p:grpSpPr>
            <a:xfrm>
              <a:off x="-185037" y="4598363"/>
              <a:ext cx="904666" cy="726121"/>
              <a:chOff x="7945225" y="4302000"/>
              <a:chExt cx="904666" cy="726121"/>
            </a:xfrm>
          </p:grpSpPr>
          <p:sp>
            <p:nvSpPr>
              <p:cNvPr id="1240" name="Google Shape;1240;p27"/>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3" name="Google Shape;1243;p27"/>
            <p:cNvPicPr preferRelativeResize="0"/>
            <p:nvPr/>
          </p:nvPicPr>
          <p:blipFill rotWithShape="1">
            <a:blip r:embed="rId2">
              <a:alphaModFix/>
            </a:blip>
            <a:srcRect l="16960" t="24718" r="7121" b="26177"/>
            <a:stretch/>
          </p:blipFill>
          <p:spPr>
            <a:xfrm>
              <a:off x="1837800" y="4200325"/>
              <a:ext cx="2441950" cy="1863749"/>
            </a:xfrm>
            <a:prstGeom prst="rect">
              <a:avLst/>
            </a:prstGeom>
            <a:noFill/>
            <a:ln>
              <a:noFill/>
            </a:ln>
          </p:spPr>
        </p:pic>
        <p:grpSp>
          <p:nvGrpSpPr>
            <p:cNvPr id="1244" name="Google Shape;1244;p27"/>
            <p:cNvGrpSpPr/>
            <p:nvPr/>
          </p:nvGrpSpPr>
          <p:grpSpPr>
            <a:xfrm rot="-2700000">
              <a:off x="390377" y="4688868"/>
              <a:ext cx="299453" cy="545119"/>
              <a:chOff x="-66426" y="1151064"/>
              <a:chExt cx="299455" cy="545125"/>
            </a:xfrm>
          </p:grpSpPr>
          <p:grpSp>
            <p:nvGrpSpPr>
              <p:cNvPr id="1245" name="Google Shape;1245;p27"/>
              <p:cNvGrpSpPr/>
              <p:nvPr/>
            </p:nvGrpSpPr>
            <p:grpSpPr>
              <a:xfrm>
                <a:off x="-66426" y="1396564"/>
                <a:ext cx="299455" cy="299625"/>
                <a:chOff x="3678700" y="407275"/>
                <a:chExt cx="708100" cy="708500"/>
              </a:xfrm>
            </p:grpSpPr>
            <p:sp>
              <p:nvSpPr>
                <p:cNvPr id="1246" name="Google Shape;1246;p27"/>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27"/>
              <p:cNvGrpSpPr/>
              <p:nvPr/>
            </p:nvGrpSpPr>
            <p:grpSpPr>
              <a:xfrm>
                <a:off x="-66426" y="1151064"/>
                <a:ext cx="299455" cy="299625"/>
                <a:chOff x="3678700" y="407275"/>
                <a:chExt cx="708100" cy="708500"/>
              </a:xfrm>
            </p:grpSpPr>
            <p:sp>
              <p:nvSpPr>
                <p:cNvPr id="1254" name="Google Shape;1254;p27"/>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1" name="Google Shape;1261;p27"/>
            <p:cNvGrpSpPr/>
            <p:nvPr/>
          </p:nvGrpSpPr>
          <p:grpSpPr>
            <a:xfrm>
              <a:off x="-1089100" y="4894376"/>
              <a:ext cx="4558967" cy="134100"/>
              <a:chOff x="796100" y="3019701"/>
              <a:chExt cx="4558967" cy="134100"/>
            </a:xfrm>
          </p:grpSpPr>
          <p:sp>
            <p:nvSpPr>
              <p:cNvPr id="1262" name="Google Shape;1262;p2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3" name="Google Shape;1263;p27"/>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264" name="Google Shape;1264;p2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524823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5"/>
        <p:cNvGrpSpPr/>
        <p:nvPr/>
      </p:nvGrpSpPr>
      <p:grpSpPr>
        <a:xfrm>
          <a:off x="0" y="0"/>
          <a:ext cx="0" cy="0"/>
          <a:chOff x="0" y="0"/>
          <a:chExt cx="0" cy="0"/>
        </a:xfrm>
      </p:grpSpPr>
      <p:sp>
        <p:nvSpPr>
          <p:cNvPr id="376" name="Google Shape;376;p9"/>
          <p:cNvSpPr txBox="1">
            <a:spLocks noGrp="1"/>
          </p:cNvSpPr>
          <p:nvPr>
            <p:ph type="title"/>
          </p:nvPr>
        </p:nvSpPr>
        <p:spPr>
          <a:xfrm>
            <a:off x="720000" y="479750"/>
            <a:ext cx="3145200" cy="1843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7" name="Google Shape;377;p9"/>
          <p:cNvSpPr txBox="1">
            <a:spLocks noGrp="1"/>
          </p:cNvSpPr>
          <p:nvPr>
            <p:ph type="subTitle" idx="1"/>
          </p:nvPr>
        </p:nvSpPr>
        <p:spPr>
          <a:xfrm>
            <a:off x="720000" y="2359400"/>
            <a:ext cx="3145200" cy="2249400"/>
          </a:xfrm>
          <a:prstGeom prst="rect">
            <a:avLst/>
          </a:prstGeom>
        </p:spPr>
        <p:txBody>
          <a:bodyPr spcFirstLastPara="1" wrap="square" lIns="91425" tIns="91425" rIns="91425" bIns="91425" anchor="t" anchorCtr="0">
            <a:noAutofit/>
          </a:bodyPr>
          <a:lstStyle>
            <a:lvl1pPr lvl="0" rtl="0">
              <a:spcBef>
                <a:spcPts val="0"/>
              </a:spcBef>
              <a:spcAft>
                <a:spcPts val="0"/>
              </a:spcAft>
              <a:buSzPts val="800"/>
              <a:buFont typeface="Open Sans"/>
              <a:buChar char="●"/>
              <a:defRPr/>
            </a:lvl1pPr>
            <a:lvl2pPr lvl="1" algn="ctr" rtl="0">
              <a:lnSpc>
                <a:spcPct val="100000"/>
              </a:lnSpc>
              <a:spcBef>
                <a:spcPts val="0"/>
              </a:spcBef>
              <a:spcAft>
                <a:spcPts val="0"/>
              </a:spcAft>
              <a:buSzPts val="800"/>
              <a:buFont typeface="Open Sans"/>
              <a:buChar char="○"/>
              <a:defRPr/>
            </a:lvl2pPr>
            <a:lvl3pPr lvl="2" algn="ctr" rtl="0">
              <a:lnSpc>
                <a:spcPct val="100000"/>
              </a:lnSpc>
              <a:spcBef>
                <a:spcPts val="0"/>
              </a:spcBef>
              <a:spcAft>
                <a:spcPts val="0"/>
              </a:spcAft>
              <a:buSzPts val="800"/>
              <a:buFont typeface="Open Sans"/>
              <a:buChar char="■"/>
              <a:defRPr/>
            </a:lvl3pPr>
            <a:lvl4pPr lvl="3" algn="ctr" rtl="0">
              <a:lnSpc>
                <a:spcPct val="100000"/>
              </a:lnSpc>
              <a:spcBef>
                <a:spcPts val="0"/>
              </a:spcBef>
              <a:spcAft>
                <a:spcPts val="0"/>
              </a:spcAft>
              <a:buSzPts val="800"/>
              <a:buFont typeface="Open Sans"/>
              <a:buChar char="●"/>
              <a:defRPr/>
            </a:lvl4pPr>
            <a:lvl5pPr lvl="4" algn="ctr" rtl="0">
              <a:lnSpc>
                <a:spcPct val="100000"/>
              </a:lnSpc>
              <a:spcBef>
                <a:spcPts val="0"/>
              </a:spcBef>
              <a:spcAft>
                <a:spcPts val="0"/>
              </a:spcAft>
              <a:buSzPts val="1200"/>
              <a:buFont typeface="Open Sans"/>
              <a:buChar char="○"/>
              <a:defRPr/>
            </a:lvl5pPr>
            <a:lvl6pPr lvl="5" algn="ctr" rtl="0">
              <a:lnSpc>
                <a:spcPct val="100000"/>
              </a:lnSpc>
              <a:spcBef>
                <a:spcPts val="0"/>
              </a:spcBef>
              <a:spcAft>
                <a:spcPts val="0"/>
              </a:spcAft>
              <a:buSzPts val="1200"/>
              <a:buFont typeface="Open Sans"/>
              <a:buChar char="■"/>
              <a:defRPr/>
            </a:lvl6pPr>
            <a:lvl7pPr lvl="6" algn="ctr" rtl="0">
              <a:lnSpc>
                <a:spcPct val="100000"/>
              </a:lnSpc>
              <a:spcBef>
                <a:spcPts val="0"/>
              </a:spcBef>
              <a:spcAft>
                <a:spcPts val="0"/>
              </a:spcAft>
              <a:buSzPts val="700"/>
              <a:buFont typeface="Open Sans"/>
              <a:buChar char="●"/>
              <a:defRPr/>
            </a:lvl7pPr>
            <a:lvl8pPr lvl="7" algn="ctr" rtl="0">
              <a:lnSpc>
                <a:spcPct val="100000"/>
              </a:lnSpc>
              <a:spcBef>
                <a:spcPts val="0"/>
              </a:spcBef>
              <a:spcAft>
                <a:spcPts val="0"/>
              </a:spcAft>
              <a:buSzPts val="700"/>
              <a:buFont typeface="Open Sans"/>
              <a:buChar char="○"/>
              <a:defRPr/>
            </a:lvl8pPr>
            <a:lvl9pPr lvl="8" algn="ctr" rtl="0">
              <a:lnSpc>
                <a:spcPct val="100000"/>
              </a:lnSpc>
              <a:spcBef>
                <a:spcPts val="0"/>
              </a:spcBef>
              <a:spcAft>
                <a:spcPts val="0"/>
              </a:spcAft>
              <a:buSzPts val="600"/>
              <a:buFont typeface="Open Sans"/>
              <a:buChar char="■"/>
              <a:defRPr/>
            </a:lvl9pPr>
          </a:lstStyle>
          <a:p>
            <a:endParaRPr/>
          </a:p>
        </p:txBody>
      </p:sp>
      <p:sp>
        <p:nvSpPr>
          <p:cNvPr id="378" name="Google Shape;378;p9"/>
          <p:cNvSpPr>
            <a:spLocks noGrp="1"/>
          </p:cNvSpPr>
          <p:nvPr>
            <p:ph type="pic" idx="2"/>
          </p:nvPr>
        </p:nvSpPr>
        <p:spPr>
          <a:xfrm>
            <a:off x="4135800" y="539500"/>
            <a:ext cx="4295100" cy="4069200"/>
          </a:xfrm>
          <a:prstGeom prst="snip1Rect">
            <a:avLst>
              <a:gd name="adj" fmla="val 16667"/>
            </a:avLst>
          </a:prstGeom>
          <a:noFill/>
          <a:ln>
            <a:noFill/>
          </a:ln>
        </p:spPr>
      </p:sp>
      <p:grpSp>
        <p:nvGrpSpPr>
          <p:cNvPr id="379" name="Google Shape;379;p9"/>
          <p:cNvGrpSpPr/>
          <p:nvPr/>
        </p:nvGrpSpPr>
        <p:grpSpPr>
          <a:xfrm>
            <a:off x="-2393465" y="-1635538"/>
            <a:ext cx="4710415" cy="5344655"/>
            <a:chOff x="-2317265" y="-1559338"/>
            <a:chExt cx="4710415" cy="5344655"/>
          </a:xfrm>
        </p:grpSpPr>
        <p:pic>
          <p:nvPicPr>
            <p:cNvPr id="380" name="Google Shape;380;p9"/>
            <p:cNvPicPr preferRelativeResize="0"/>
            <p:nvPr/>
          </p:nvPicPr>
          <p:blipFill rotWithShape="1">
            <a:blip r:embed="rId2">
              <a:alphaModFix/>
            </a:blip>
            <a:srcRect l="16960" t="24718" r="7121" b="26177"/>
            <a:stretch/>
          </p:blipFill>
          <p:spPr>
            <a:xfrm>
              <a:off x="-2317265" y="-1559338"/>
              <a:ext cx="3920501" cy="2992224"/>
            </a:xfrm>
            <a:prstGeom prst="rect">
              <a:avLst/>
            </a:prstGeom>
            <a:noFill/>
            <a:ln>
              <a:noFill/>
            </a:ln>
          </p:spPr>
        </p:pic>
        <p:grpSp>
          <p:nvGrpSpPr>
            <p:cNvPr id="381" name="Google Shape;381;p9"/>
            <p:cNvGrpSpPr/>
            <p:nvPr/>
          </p:nvGrpSpPr>
          <p:grpSpPr>
            <a:xfrm>
              <a:off x="-1322674" y="-1333888"/>
              <a:ext cx="3153315" cy="5119205"/>
              <a:chOff x="6643701" y="816087"/>
              <a:chExt cx="3153315" cy="5119205"/>
            </a:xfrm>
          </p:grpSpPr>
          <p:sp>
            <p:nvSpPr>
              <p:cNvPr id="382" name="Google Shape;382;p9"/>
              <p:cNvSpPr/>
              <p:nvPr/>
            </p:nvSpPr>
            <p:spPr>
              <a:xfrm>
                <a:off x="6643701" y="816087"/>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9"/>
              <p:cNvGrpSpPr/>
              <p:nvPr/>
            </p:nvGrpSpPr>
            <p:grpSpPr>
              <a:xfrm>
                <a:off x="8671986" y="2443197"/>
                <a:ext cx="134004" cy="134004"/>
                <a:chOff x="8356813" y="1074288"/>
                <a:chExt cx="351900" cy="351900"/>
              </a:xfrm>
            </p:grpSpPr>
            <p:sp>
              <p:nvSpPr>
                <p:cNvPr id="384" name="Google Shape;384;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9"/>
              <p:cNvGrpSpPr/>
              <p:nvPr/>
            </p:nvGrpSpPr>
            <p:grpSpPr>
              <a:xfrm>
                <a:off x="7678536" y="3129397"/>
                <a:ext cx="134004" cy="134004"/>
                <a:chOff x="8356813" y="1074288"/>
                <a:chExt cx="351900" cy="351900"/>
              </a:xfrm>
            </p:grpSpPr>
            <p:sp>
              <p:nvSpPr>
                <p:cNvPr id="387" name="Google Shape;387;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9"/>
              <p:cNvGrpSpPr/>
              <p:nvPr/>
            </p:nvGrpSpPr>
            <p:grpSpPr>
              <a:xfrm>
                <a:off x="8062611" y="3503222"/>
                <a:ext cx="134004" cy="134004"/>
                <a:chOff x="8356813" y="1074288"/>
                <a:chExt cx="351900" cy="351900"/>
              </a:xfrm>
            </p:grpSpPr>
            <p:sp>
              <p:nvSpPr>
                <p:cNvPr id="390" name="Google Shape;390;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9"/>
            <p:cNvGrpSpPr/>
            <p:nvPr/>
          </p:nvGrpSpPr>
          <p:grpSpPr>
            <a:xfrm>
              <a:off x="121568" y="-846844"/>
              <a:ext cx="88151" cy="2151709"/>
              <a:chOff x="3054755" y="4367024"/>
              <a:chExt cx="88142" cy="1137387"/>
            </a:xfrm>
          </p:grpSpPr>
          <p:sp>
            <p:nvSpPr>
              <p:cNvPr id="393" name="Google Shape;393;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9"/>
            <p:cNvGrpSpPr/>
            <p:nvPr/>
          </p:nvGrpSpPr>
          <p:grpSpPr>
            <a:xfrm>
              <a:off x="361243" y="-718832"/>
              <a:ext cx="88151" cy="2151709"/>
              <a:chOff x="3054755" y="4367024"/>
              <a:chExt cx="88142" cy="1137387"/>
            </a:xfrm>
          </p:grpSpPr>
          <p:sp>
            <p:nvSpPr>
              <p:cNvPr id="396" name="Google Shape;396;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9"/>
            <p:cNvSpPr/>
            <p:nvPr/>
          </p:nvSpPr>
          <p:spPr>
            <a:xfrm rot="5400000">
              <a:off x="501466" y="-1277128"/>
              <a:ext cx="1031181" cy="275218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9"/>
            <p:cNvGrpSpPr/>
            <p:nvPr/>
          </p:nvGrpSpPr>
          <p:grpSpPr>
            <a:xfrm>
              <a:off x="-175967" y="337269"/>
              <a:ext cx="480890" cy="481200"/>
              <a:chOff x="959750" y="3039275"/>
              <a:chExt cx="582050" cy="582425"/>
            </a:xfrm>
          </p:grpSpPr>
          <p:sp>
            <p:nvSpPr>
              <p:cNvPr id="400" name="Google Shape;400;p9"/>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 name="Google Shape;407;p9"/>
          <p:cNvGrpSpPr/>
          <p:nvPr/>
        </p:nvGrpSpPr>
        <p:grpSpPr>
          <a:xfrm>
            <a:off x="6719910" y="2898312"/>
            <a:ext cx="3920501" cy="3213899"/>
            <a:chOff x="6643710" y="2822113"/>
            <a:chExt cx="3920501" cy="3213899"/>
          </a:xfrm>
        </p:grpSpPr>
        <p:sp>
          <p:nvSpPr>
            <p:cNvPr id="408" name="Google Shape;408;p9"/>
            <p:cNvSpPr/>
            <p:nvPr/>
          </p:nvSpPr>
          <p:spPr>
            <a:xfrm>
              <a:off x="8764950" y="2822113"/>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9"/>
            <p:cNvPicPr preferRelativeResize="0"/>
            <p:nvPr/>
          </p:nvPicPr>
          <p:blipFill rotWithShape="1">
            <a:blip r:embed="rId2">
              <a:alphaModFix/>
            </a:blip>
            <a:srcRect l="16960" t="24718" r="7121" b="26177"/>
            <a:stretch/>
          </p:blipFill>
          <p:spPr>
            <a:xfrm>
              <a:off x="6643710" y="3043787"/>
              <a:ext cx="3920501" cy="2992224"/>
            </a:xfrm>
            <a:prstGeom prst="rect">
              <a:avLst/>
            </a:prstGeom>
            <a:noFill/>
            <a:ln>
              <a:noFill/>
            </a:ln>
          </p:spPr>
        </p:pic>
        <p:grpSp>
          <p:nvGrpSpPr>
            <p:cNvPr id="410" name="Google Shape;410;p9"/>
            <p:cNvGrpSpPr/>
            <p:nvPr/>
          </p:nvGrpSpPr>
          <p:grpSpPr>
            <a:xfrm>
              <a:off x="8671987" y="3471620"/>
              <a:ext cx="699928" cy="1651024"/>
              <a:chOff x="8337812" y="3492483"/>
              <a:chExt cx="699928" cy="1651024"/>
            </a:xfrm>
          </p:grpSpPr>
          <p:sp>
            <p:nvSpPr>
              <p:cNvPr id="411" name="Google Shape;411;p9"/>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9"/>
            <p:cNvGrpSpPr/>
            <p:nvPr/>
          </p:nvGrpSpPr>
          <p:grpSpPr>
            <a:xfrm>
              <a:off x="8279400" y="4281138"/>
              <a:ext cx="904666" cy="726121"/>
              <a:chOff x="7945225" y="4302000"/>
              <a:chExt cx="904666" cy="726121"/>
            </a:xfrm>
          </p:grpSpPr>
          <p:sp>
            <p:nvSpPr>
              <p:cNvPr id="415" name="Google Shape;415;p9"/>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9"/>
            <p:cNvSpPr/>
            <p:nvPr/>
          </p:nvSpPr>
          <p:spPr>
            <a:xfrm rot="10800000">
              <a:off x="7869624" y="292026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rot="10800000">
              <a:off x="8028970" y="292088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9"/>
          <p:cNvGrpSpPr/>
          <p:nvPr/>
        </p:nvGrpSpPr>
        <p:grpSpPr>
          <a:xfrm>
            <a:off x="-1953175" y="4816451"/>
            <a:ext cx="4558967" cy="134100"/>
            <a:chOff x="796100" y="3019701"/>
            <a:chExt cx="4558967" cy="134100"/>
          </a:xfrm>
        </p:grpSpPr>
        <p:sp>
          <p:nvSpPr>
            <p:cNvPr id="421" name="Google Shape;421;p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 name="Google Shape;422;p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423" name="Google Shape;423;p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38164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8"/>
        <p:cNvGrpSpPr/>
        <p:nvPr/>
      </p:nvGrpSpPr>
      <p:grpSpPr>
        <a:xfrm>
          <a:off x="0" y="0"/>
          <a:ext cx="0" cy="0"/>
          <a:chOff x="0" y="0"/>
          <a:chExt cx="0" cy="0"/>
        </a:xfrm>
      </p:grpSpPr>
      <p:sp>
        <p:nvSpPr>
          <p:cNvPr id="339" name="Google Shape;339;p7"/>
          <p:cNvSpPr txBox="1">
            <a:spLocks noGrp="1"/>
          </p:cNvSpPr>
          <p:nvPr>
            <p:ph type="subTitle" idx="1"/>
          </p:nvPr>
        </p:nvSpPr>
        <p:spPr>
          <a:xfrm>
            <a:off x="713225" y="1160775"/>
            <a:ext cx="7710900" cy="345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AutoNum type="arabicPeriod"/>
              <a:defRPr sz="1400"/>
            </a:lvl1pPr>
            <a:lvl2pPr lvl="1" rtl="0">
              <a:lnSpc>
                <a:spcPct val="100000"/>
              </a:lnSpc>
              <a:spcBef>
                <a:spcPts val="0"/>
              </a:spcBef>
              <a:spcAft>
                <a:spcPts val="0"/>
              </a:spcAft>
              <a:buClr>
                <a:srgbClr val="999999"/>
              </a:buClr>
              <a:buSzPts val="800"/>
              <a:buFont typeface="Open Sans"/>
              <a:buAutoNum type="alphaLcPeriod"/>
              <a:defRPr/>
            </a:lvl2pPr>
            <a:lvl3pPr lvl="2" rtl="0">
              <a:lnSpc>
                <a:spcPct val="100000"/>
              </a:lnSpc>
              <a:spcBef>
                <a:spcPts val="0"/>
              </a:spcBef>
              <a:spcAft>
                <a:spcPts val="0"/>
              </a:spcAft>
              <a:buClr>
                <a:srgbClr val="999999"/>
              </a:buClr>
              <a:buSzPts val="800"/>
              <a:buFont typeface="Open Sans"/>
              <a:buAutoNum type="romanLcPeriod"/>
              <a:defRPr/>
            </a:lvl3pPr>
            <a:lvl4pPr lvl="3" rtl="0">
              <a:lnSpc>
                <a:spcPct val="100000"/>
              </a:lnSpc>
              <a:spcBef>
                <a:spcPts val="0"/>
              </a:spcBef>
              <a:spcAft>
                <a:spcPts val="0"/>
              </a:spcAft>
              <a:buClr>
                <a:srgbClr val="999999"/>
              </a:buClr>
              <a:buSzPts val="800"/>
              <a:buFont typeface="Open Sans"/>
              <a:buAutoNum type="arabicPeriod"/>
              <a:defRPr/>
            </a:lvl4pPr>
            <a:lvl5pPr lvl="4" rtl="0">
              <a:lnSpc>
                <a:spcPct val="100000"/>
              </a:lnSpc>
              <a:spcBef>
                <a:spcPts val="0"/>
              </a:spcBef>
              <a:spcAft>
                <a:spcPts val="0"/>
              </a:spcAft>
              <a:buClr>
                <a:srgbClr val="999999"/>
              </a:buClr>
              <a:buSzPts val="1200"/>
              <a:buFont typeface="Open Sans"/>
              <a:buAutoNum type="alphaLcPeriod"/>
              <a:defRPr/>
            </a:lvl5pPr>
            <a:lvl6pPr lvl="5" rtl="0">
              <a:lnSpc>
                <a:spcPct val="100000"/>
              </a:lnSpc>
              <a:spcBef>
                <a:spcPts val="0"/>
              </a:spcBef>
              <a:spcAft>
                <a:spcPts val="0"/>
              </a:spcAft>
              <a:buClr>
                <a:srgbClr val="999999"/>
              </a:buClr>
              <a:buSzPts val="1200"/>
              <a:buFont typeface="Open Sans"/>
              <a:buAutoNum type="romanLcPeriod"/>
              <a:defRPr/>
            </a:lvl6pPr>
            <a:lvl7pPr lvl="6" rtl="0">
              <a:lnSpc>
                <a:spcPct val="100000"/>
              </a:lnSpc>
              <a:spcBef>
                <a:spcPts val="0"/>
              </a:spcBef>
              <a:spcAft>
                <a:spcPts val="0"/>
              </a:spcAft>
              <a:buClr>
                <a:srgbClr val="999999"/>
              </a:buClr>
              <a:buSzPts val="700"/>
              <a:buFont typeface="Open Sans"/>
              <a:buAutoNum type="arabicPeriod"/>
              <a:defRPr/>
            </a:lvl7pPr>
            <a:lvl8pPr lvl="7" rtl="0">
              <a:lnSpc>
                <a:spcPct val="100000"/>
              </a:lnSpc>
              <a:spcBef>
                <a:spcPts val="0"/>
              </a:spcBef>
              <a:spcAft>
                <a:spcPts val="0"/>
              </a:spcAft>
              <a:buClr>
                <a:srgbClr val="999999"/>
              </a:buClr>
              <a:buSzPts val="700"/>
              <a:buFont typeface="Open Sans"/>
              <a:buAutoNum type="alphaLcPeriod"/>
              <a:defRPr/>
            </a:lvl8pPr>
            <a:lvl9pPr lvl="8" rtl="0">
              <a:lnSpc>
                <a:spcPct val="100000"/>
              </a:lnSpc>
              <a:spcBef>
                <a:spcPts val="0"/>
              </a:spcBef>
              <a:spcAft>
                <a:spcPts val="0"/>
              </a:spcAft>
              <a:buClr>
                <a:srgbClr val="999999"/>
              </a:buClr>
              <a:buSzPts val="600"/>
              <a:buFont typeface="Open Sans"/>
              <a:buAutoNum type="romanLcPeriod"/>
              <a:defRPr/>
            </a:lvl9pPr>
          </a:lstStyle>
          <a:p>
            <a:endParaRPr/>
          </a:p>
        </p:txBody>
      </p:sp>
      <p:sp>
        <p:nvSpPr>
          <p:cNvPr id="340" name="Google Shape;340;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41" name="Google Shape;341;p7"/>
          <p:cNvGrpSpPr/>
          <p:nvPr/>
        </p:nvGrpSpPr>
        <p:grpSpPr>
          <a:xfrm>
            <a:off x="8934675" y="3943438"/>
            <a:ext cx="439200" cy="439100"/>
            <a:chOff x="1101075" y="2142375"/>
            <a:chExt cx="439200" cy="439100"/>
          </a:xfrm>
        </p:grpSpPr>
        <p:sp>
          <p:nvSpPr>
            <p:cNvPr id="342" name="Google Shape;342;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7"/>
          <p:cNvGrpSpPr/>
          <p:nvPr/>
        </p:nvGrpSpPr>
        <p:grpSpPr>
          <a:xfrm>
            <a:off x="5481594" y="-3117615"/>
            <a:ext cx="5954334" cy="6142759"/>
            <a:chOff x="5329194" y="-2965215"/>
            <a:chExt cx="5954334" cy="6142759"/>
          </a:xfrm>
        </p:grpSpPr>
        <p:sp>
          <p:nvSpPr>
            <p:cNvPr id="345" name="Google Shape;345;p7"/>
            <p:cNvSpPr/>
            <p:nvPr/>
          </p:nvSpPr>
          <p:spPr>
            <a:xfrm rot="-2700000">
              <a:off x="6677338" y="-230693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rot="-2700000">
              <a:off x="6782013" y="-260003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7"/>
            <p:cNvGrpSpPr/>
            <p:nvPr/>
          </p:nvGrpSpPr>
          <p:grpSpPr>
            <a:xfrm rot="10800000">
              <a:off x="5710125" y="185651"/>
              <a:ext cx="4558967" cy="134100"/>
              <a:chOff x="796100" y="3019701"/>
              <a:chExt cx="4558967" cy="134100"/>
            </a:xfrm>
          </p:grpSpPr>
          <p:sp>
            <p:nvSpPr>
              <p:cNvPr id="348" name="Google Shape;348;p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7"/>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350" name="Google Shape;350;p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 name="Google Shape;351;p7"/>
          <p:cNvGrpSpPr/>
          <p:nvPr/>
        </p:nvGrpSpPr>
        <p:grpSpPr>
          <a:xfrm flipH="1">
            <a:off x="-503516" y="3986929"/>
            <a:ext cx="5249359" cy="2992224"/>
            <a:chOff x="-258616" y="3430829"/>
            <a:chExt cx="5249359" cy="2992224"/>
          </a:xfrm>
        </p:grpSpPr>
        <p:pic>
          <p:nvPicPr>
            <p:cNvPr id="352" name="Google Shape;352;p7"/>
            <p:cNvPicPr preferRelativeResize="0"/>
            <p:nvPr/>
          </p:nvPicPr>
          <p:blipFill rotWithShape="1">
            <a:blip r:embed="rId2">
              <a:alphaModFix/>
            </a:blip>
            <a:srcRect l="16960" t="24718" r="7121" b="26177"/>
            <a:stretch/>
          </p:blipFill>
          <p:spPr>
            <a:xfrm>
              <a:off x="1070243" y="3430829"/>
              <a:ext cx="3920501" cy="2992224"/>
            </a:xfrm>
            <a:prstGeom prst="rect">
              <a:avLst/>
            </a:prstGeom>
            <a:noFill/>
            <a:ln>
              <a:noFill/>
            </a:ln>
          </p:spPr>
        </p:pic>
        <p:sp>
          <p:nvSpPr>
            <p:cNvPr id="353" name="Google Shape;353;p7"/>
            <p:cNvSpPr/>
            <p:nvPr/>
          </p:nvSpPr>
          <p:spPr>
            <a:xfrm>
              <a:off x="363250" y="46677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941424" y="47243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20562" y="49581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1299000" y="4608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rot="5400000">
              <a:off x="447539" y="31337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7"/>
            <p:cNvGrpSpPr/>
            <p:nvPr/>
          </p:nvGrpSpPr>
          <p:grpSpPr>
            <a:xfrm>
              <a:off x="736485" y="4387072"/>
              <a:ext cx="161977" cy="161940"/>
              <a:chOff x="1101075" y="2142375"/>
              <a:chExt cx="439200" cy="439100"/>
            </a:xfrm>
          </p:grpSpPr>
          <p:sp>
            <p:nvSpPr>
              <p:cNvPr id="359" name="Google Shape;359;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7"/>
            <p:cNvGrpSpPr/>
            <p:nvPr/>
          </p:nvGrpSpPr>
          <p:grpSpPr>
            <a:xfrm rot="10800000">
              <a:off x="2118901" y="4805293"/>
              <a:ext cx="161977" cy="161940"/>
              <a:chOff x="1101075" y="2142375"/>
              <a:chExt cx="439200" cy="439100"/>
            </a:xfrm>
          </p:grpSpPr>
          <p:sp>
            <p:nvSpPr>
              <p:cNvPr id="362" name="Google Shape;362;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56867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1"/>
        <p:cNvGrpSpPr/>
        <p:nvPr/>
      </p:nvGrpSpPr>
      <p:grpSpPr>
        <a:xfrm>
          <a:off x="0" y="0"/>
          <a:ext cx="0" cy="0"/>
          <a:chOff x="0" y="0"/>
          <a:chExt cx="0" cy="0"/>
        </a:xfrm>
      </p:grpSpPr>
      <p:grpSp>
        <p:nvGrpSpPr>
          <p:cNvPr id="252" name="Google Shape;252;p6"/>
          <p:cNvGrpSpPr/>
          <p:nvPr/>
        </p:nvGrpSpPr>
        <p:grpSpPr>
          <a:xfrm rot="-8100000">
            <a:off x="-1629951" y="-1138306"/>
            <a:ext cx="3785189" cy="3043121"/>
            <a:chOff x="7103825" y="-713112"/>
            <a:chExt cx="3785226" cy="3043150"/>
          </a:xfrm>
        </p:grpSpPr>
        <p:sp>
          <p:nvSpPr>
            <p:cNvPr id="253" name="Google Shape;253;p6"/>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4" name="Google Shape;254;p6"/>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255" name="Google Shape;25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256" name="Google Shape;256;p6"/>
          <p:cNvGrpSpPr/>
          <p:nvPr/>
        </p:nvGrpSpPr>
        <p:grpSpPr>
          <a:xfrm>
            <a:off x="8106279" y="-844413"/>
            <a:ext cx="1791132" cy="2767833"/>
            <a:chOff x="8030079" y="-844413"/>
            <a:chExt cx="1791132" cy="2767833"/>
          </a:xfrm>
        </p:grpSpPr>
        <p:grpSp>
          <p:nvGrpSpPr>
            <p:cNvPr id="257" name="Google Shape;257;p6"/>
            <p:cNvGrpSpPr/>
            <p:nvPr/>
          </p:nvGrpSpPr>
          <p:grpSpPr>
            <a:xfrm rot="10800000">
              <a:off x="8566799" y="-844413"/>
              <a:ext cx="1213764" cy="2455355"/>
              <a:chOff x="-293545" y="3454371"/>
              <a:chExt cx="981772" cy="1986051"/>
            </a:xfrm>
          </p:grpSpPr>
          <p:sp>
            <p:nvSpPr>
              <p:cNvPr id="258" name="Google Shape;258;p6"/>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6"/>
            <p:cNvGrpSpPr/>
            <p:nvPr/>
          </p:nvGrpSpPr>
          <p:grpSpPr>
            <a:xfrm rot="10800000">
              <a:off x="8123728" y="-262212"/>
              <a:ext cx="865288" cy="591661"/>
              <a:chOff x="39722" y="4349021"/>
              <a:chExt cx="1061964" cy="726143"/>
            </a:xfrm>
          </p:grpSpPr>
          <p:grpSp>
            <p:nvGrpSpPr>
              <p:cNvPr id="261" name="Google Shape;261;p6"/>
              <p:cNvGrpSpPr/>
              <p:nvPr/>
            </p:nvGrpSpPr>
            <p:grpSpPr>
              <a:xfrm rot="2700000">
                <a:off x="140502" y="4460924"/>
                <a:ext cx="524584" cy="502337"/>
                <a:chOff x="1189791" y="-1767331"/>
                <a:chExt cx="904284" cy="865933"/>
              </a:xfrm>
            </p:grpSpPr>
            <p:sp>
              <p:nvSpPr>
                <p:cNvPr id="262" name="Google Shape;262;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6"/>
                <p:cNvGrpSpPr/>
                <p:nvPr/>
              </p:nvGrpSpPr>
              <p:grpSpPr>
                <a:xfrm>
                  <a:off x="1232795" y="-1740829"/>
                  <a:ext cx="717621" cy="717392"/>
                  <a:chOff x="1483457" y="3953671"/>
                  <a:chExt cx="717621" cy="717392"/>
                </a:xfrm>
              </p:grpSpPr>
              <p:sp>
                <p:nvSpPr>
                  <p:cNvPr id="264" name="Google Shape;264;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9" name="Google Shape;269;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6"/>
            <p:cNvGrpSpPr/>
            <p:nvPr/>
          </p:nvGrpSpPr>
          <p:grpSpPr>
            <a:xfrm rot="5400000">
              <a:off x="8338264" y="440474"/>
              <a:ext cx="1670849" cy="1295044"/>
              <a:chOff x="-2460210" y="2758493"/>
              <a:chExt cx="1351491" cy="1047516"/>
            </a:xfrm>
          </p:grpSpPr>
          <p:sp>
            <p:nvSpPr>
              <p:cNvPr id="271" name="Google Shape;271;p6"/>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6"/>
            <p:cNvGrpSpPr/>
            <p:nvPr/>
          </p:nvGrpSpPr>
          <p:grpSpPr>
            <a:xfrm rot="10800000">
              <a:off x="8030079" y="157481"/>
              <a:ext cx="865288" cy="591661"/>
              <a:chOff x="39722" y="4349021"/>
              <a:chExt cx="1061964" cy="726143"/>
            </a:xfrm>
          </p:grpSpPr>
          <p:grpSp>
            <p:nvGrpSpPr>
              <p:cNvPr id="276" name="Google Shape;276;p6"/>
              <p:cNvGrpSpPr/>
              <p:nvPr/>
            </p:nvGrpSpPr>
            <p:grpSpPr>
              <a:xfrm rot="2700000">
                <a:off x="140502" y="4460924"/>
                <a:ext cx="524584" cy="502337"/>
                <a:chOff x="1189791" y="-1767331"/>
                <a:chExt cx="904284" cy="865933"/>
              </a:xfrm>
            </p:grpSpPr>
            <p:sp>
              <p:nvSpPr>
                <p:cNvPr id="277" name="Google Shape;277;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6"/>
                <p:cNvGrpSpPr/>
                <p:nvPr/>
              </p:nvGrpSpPr>
              <p:grpSpPr>
                <a:xfrm>
                  <a:off x="1232795" y="-1740829"/>
                  <a:ext cx="717621" cy="717392"/>
                  <a:chOff x="1483457" y="3953671"/>
                  <a:chExt cx="717621" cy="717392"/>
                </a:xfrm>
              </p:grpSpPr>
              <p:sp>
                <p:nvSpPr>
                  <p:cNvPr id="279" name="Google Shape;279;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4" name="Google Shape;284;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rot="10800000">
              <a:off x="8653266" y="87645"/>
              <a:ext cx="865288" cy="591661"/>
              <a:chOff x="39722" y="4349021"/>
              <a:chExt cx="1061964" cy="726143"/>
            </a:xfrm>
          </p:grpSpPr>
          <p:grpSp>
            <p:nvGrpSpPr>
              <p:cNvPr id="286" name="Google Shape;286;p6"/>
              <p:cNvGrpSpPr/>
              <p:nvPr/>
            </p:nvGrpSpPr>
            <p:grpSpPr>
              <a:xfrm rot="2700000">
                <a:off x="140502" y="4460924"/>
                <a:ext cx="524584" cy="502337"/>
                <a:chOff x="1189791" y="-1767331"/>
                <a:chExt cx="904284" cy="865933"/>
              </a:xfrm>
            </p:grpSpPr>
            <p:sp>
              <p:nvSpPr>
                <p:cNvPr id="287" name="Google Shape;287;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6"/>
                <p:cNvGrpSpPr/>
                <p:nvPr/>
              </p:nvGrpSpPr>
              <p:grpSpPr>
                <a:xfrm>
                  <a:off x="1232795" y="-1740829"/>
                  <a:ext cx="717621" cy="717392"/>
                  <a:chOff x="1483457" y="3953671"/>
                  <a:chExt cx="717621" cy="717392"/>
                </a:xfrm>
              </p:grpSpPr>
              <p:sp>
                <p:nvSpPr>
                  <p:cNvPr id="289" name="Google Shape;289;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6"/>
          <p:cNvGrpSpPr/>
          <p:nvPr/>
        </p:nvGrpSpPr>
        <p:grpSpPr>
          <a:xfrm>
            <a:off x="-1499000" y="3182553"/>
            <a:ext cx="4558967" cy="3356863"/>
            <a:chOff x="-1422800" y="3106353"/>
            <a:chExt cx="4558967" cy="3356863"/>
          </a:xfrm>
        </p:grpSpPr>
        <p:grpSp>
          <p:nvGrpSpPr>
            <p:cNvPr id="296" name="Google Shape;296;p6"/>
            <p:cNvGrpSpPr/>
            <p:nvPr/>
          </p:nvGrpSpPr>
          <p:grpSpPr>
            <a:xfrm>
              <a:off x="-474664" y="3485331"/>
              <a:ext cx="1472068" cy="2977885"/>
              <a:chOff x="-293545" y="3454371"/>
              <a:chExt cx="981772" cy="1986051"/>
            </a:xfrm>
          </p:grpSpPr>
          <p:sp>
            <p:nvSpPr>
              <p:cNvPr id="297" name="Google Shape;297;p6"/>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6"/>
            <p:cNvGrpSpPr/>
            <p:nvPr/>
          </p:nvGrpSpPr>
          <p:grpSpPr>
            <a:xfrm>
              <a:off x="485337" y="5039978"/>
              <a:ext cx="1049539" cy="717647"/>
              <a:chOff x="39722" y="4349021"/>
              <a:chExt cx="1061964" cy="726143"/>
            </a:xfrm>
          </p:grpSpPr>
          <p:grpSp>
            <p:nvGrpSpPr>
              <p:cNvPr id="300" name="Google Shape;300;p6"/>
              <p:cNvGrpSpPr/>
              <p:nvPr/>
            </p:nvGrpSpPr>
            <p:grpSpPr>
              <a:xfrm rot="2700000">
                <a:off x="140502" y="4460924"/>
                <a:ext cx="524584" cy="502337"/>
                <a:chOff x="1189791" y="-1767331"/>
                <a:chExt cx="904284" cy="865933"/>
              </a:xfrm>
            </p:grpSpPr>
            <p:sp>
              <p:nvSpPr>
                <p:cNvPr id="301" name="Google Shape;301;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6"/>
                <p:cNvGrpSpPr/>
                <p:nvPr/>
              </p:nvGrpSpPr>
              <p:grpSpPr>
                <a:xfrm>
                  <a:off x="1232795" y="-1740829"/>
                  <a:ext cx="717621" cy="717392"/>
                  <a:chOff x="1483457" y="3953671"/>
                  <a:chExt cx="717621" cy="717392"/>
                </a:xfrm>
              </p:grpSpPr>
              <p:sp>
                <p:nvSpPr>
                  <p:cNvPr id="303" name="Google Shape;303;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8" name="Google Shape;308;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6"/>
            <p:cNvGrpSpPr/>
            <p:nvPr/>
          </p:nvGrpSpPr>
          <p:grpSpPr>
            <a:xfrm rot="5400000">
              <a:off x="-645364" y="3334243"/>
              <a:ext cx="2026426" cy="1570646"/>
              <a:chOff x="-2460210" y="2758493"/>
              <a:chExt cx="1351491" cy="1047516"/>
            </a:xfrm>
          </p:grpSpPr>
          <p:sp>
            <p:nvSpPr>
              <p:cNvPr id="310" name="Google Shape;310;p6"/>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6"/>
            <p:cNvGrpSpPr/>
            <p:nvPr/>
          </p:nvGrpSpPr>
          <p:grpSpPr>
            <a:xfrm>
              <a:off x="598917" y="4530969"/>
              <a:ext cx="1049539" cy="717647"/>
              <a:chOff x="39722" y="4349021"/>
              <a:chExt cx="1061964" cy="726143"/>
            </a:xfrm>
          </p:grpSpPr>
          <p:grpSp>
            <p:nvGrpSpPr>
              <p:cNvPr id="315" name="Google Shape;315;p6"/>
              <p:cNvGrpSpPr/>
              <p:nvPr/>
            </p:nvGrpSpPr>
            <p:grpSpPr>
              <a:xfrm rot="2700000">
                <a:off x="140502" y="4460924"/>
                <a:ext cx="524584" cy="502337"/>
                <a:chOff x="1189791" y="-1767331"/>
                <a:chExt cx="904284" cy="865933"/>
              </a:xfrm>
            </p:grpSpPr>
            <p:sp>
              <p:nvSpPr>
                <p:cNvPr id="316" name="Google Shape;316;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6"/>
                <p:cNvGrpSpPr/>
                <p:nvPr/>
              </p:nvGrpSpPr>
              <p:grpSpPr>
                <a:xfrm>
                  <a:off x="1232795" y="-1740829"/>
                  <a:ext cx="717621" cy="717392"/>
                  <a:chOff x="1483457" y="3953671"/>
                  <a:chExt cx="717621" cy="717392"/>
                </a:xfrm>
              </p:grpSpPr>
              <p:sp>
                <p:nvSpPr>
                  <p:cNvPr id="318" name="Google Shape;318;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3" name="Google Shape;323;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6"/>
            <p:cNvGrpSpPr/>
            <p:nvPr/>
          </p:nvGrpSpPr>
          <p:grpSpPr>
            <a:xfrm>
              <a:off x="-156893" y="4615667"/>
              <a:ext cx="1049539" cy="717647"/>
              <a:chOff x="39722" y="4349021"/>
              <a:chExt cx="1061964" cy="726143"/>
            </a:xfrm>
          </p:grpSpPr>
          <p:grpSp>
            <p:nvGrpSpPr>
              <p:cNvPr id="325" name="Google Shape;325;p6"/>
              <p:cNvGrpSpPr/>
              <p:nvPr/>
            </p:nvGrpSpPr>
            <p:grpSpPr>
              <a:xfrm rot="2700000">
                <a:off x="140502" y="4460924"/>
                <a:ext cx="524584" cy="502337"/>
                <a:chOff x="1189791" y="-1767331"/>
                <a:chExt cx="904284" cy="865933"/>
              </a:xfrm>
            </p:grpSpPr>
            <p:sp>
              <p:nvSpPr>
                <p:cNvPr id="326" name="Google Shape;326;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6"/>
                <p:cNvGrpSpPr/>
                <p:nvPr/>
              </p:nvGrpSpPr>
              <p:grpSpPr>
                <a:xfrm>
                  <a:off x="1232795" y="-1740829"/>
                  <a:ext cx="717621" cy="717392"/>
                  <a:chOff x="1483457" y="3953671"/>
                  <a:chExt cx="717621" cy="717392"/>
                </a:xfrm>
              </p:grpSpPr>
              <p:sp>
                <p:nvSpPr>
                  <p:cNvPr id="328" name="Google Shape;328;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3" name="Google Shape;333;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6"/>
            <p:cNvGrpSpPr/>
            <p:nvPr/>
          </p:nvGrpSpPr>
          <p:grpSpPr>
            <a:xfrm>
              <a:off x="-1422800" y="4822751"/>
              <a:ext cx="4558967" cy="134100"/>
              <a:chOff x="796100" y="3019701"/>
              <a:chExt cx="4558967" cy="134100"/>
            </a:xfrm>
          </p:grpSpPr>
          <p:sp>
            <p:nvSpPr>
              <p:cNvPr id="335" name="Google Shape;335;p6"/>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 name="Google Shape;336;p6"/>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337" name="Google Shape;337;p6"/>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20393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615"/>
        <p:cNvGrpSpPr/>
        <p:nvPr/>
      </p:nvGrpSpPr>
      <p:grpSpPr>
        <a:xfrm>
          <a:off x="0" y="0"/>
          <a:ext cx="0" cy="0"/>
          <a:chOff x="0" y="0"/>
          <a:chExt cx="0" cy="0"/>
        </a:xfrm>
      </p:grpSpPr>
      <p:sp>
        <p:nvSpPr>
          <p:cNvPr id="616" name="Google Shape;61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617" name="Google Shape;617;p16"/>
          <p:cNvGrpSpPr/>
          <p:nvPr/>
        </p:nvGrpSpPr>
        <p:grpSpPr>
          <a:xfrm>
            <a:off x="7810267" y="-622132"/>
            <a:ext cx="2587792" cy="2725916"/>
            <a:chOff x="7810267" y="-622132"/>
            <a:chExt cx="2587792" cy="2725916"/>
          </a:xfrm>
        </p:grpSpPr>
        <p:grpSp>
          <p:nvGrpSpPr>
            <p:cNvPr id="618" name="Google Shape;618;p16"/>
            <p:cNvGrpSpPr/>
            <p:nvPr/>
          </p:nvGrpSpPr>
          <p:grpSpPr>
            <a:xfrm>
              <a:off x="8520988" y="-90875"/>
              <a:ext cx="904666" cy="726121"/>
              <a:chOff x="7945225" y="4302000"/>
              <a:chExt cx="904666" cy="726121"/>
            </a:xfrm>
          </p:grpSpPr>
          <p:sp>
            <p:nvSpPr>
              <p:cNvPr id="619" name="Google Shape;619;p16"/>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16"/>
            <p:cNvGrpSpPr/>
            <p:nvPr/>
          </p:nvGrpSpPr>
          <p:grpSpPr>
            <a:xfrm>
              <a:off x="8869019" y="-622132"/>
              <a:ext cx="325154" cy="1788670"/>
              <a:chOff x="8869019" y="-622132"/>
              <a:chExt cx="325154" cy="1788670"/>
            </a:xfrm>
          </p:grpSpPr>
          <p:sp>
            <p:nvSpPr>
              <p:cNvPr id="623" name="Google Shape;623;p16"/>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chemeClr val="dk2">
                      <a:alpha val="31360"/>
                    </a:schemeClr>
                  </a:gs>
                  <a:gs pos="100000">
                    <a:srgbClr val="FFFFFF">
                      <a:alpha val="0"/>
                      <a:alpha val="3136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 name="Google Shape;624;p16"/>
              <p:cNvGrpSpPr/>
              <p:nvPr/>
            </p:nvGrpSpPr>
            <p:grpSpPr>
              <a:xfrm rot="1800062">
                <a:off x="9035610" y="1007995"/>
                <a:ext cx="134040" cy="134009"/>
                <a:chOff x="1101075" y="2142375"/>
                <a:chExt cx="439200" cy="439100"/>
              </a:xfrm>
            </p:grpSpPr>
            <p:sp>
              <p:nvSpPr>
                <p:cNvPr id="625" name="Google Shape;625;p1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7" name="Google Shape;627;p16"/>
            <p:cNvSpPr/>
            <p:nvPr/>
          </p:nvSpPr>
          <p:spPr>
            <a:xfrm rot="2700000">
              <a:off x="8482428" y="-422541"/>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rot="2700000">
              <a:off x="8744103" y="-213191"/>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16"/>
          <p:cNvGrpSpPr/>
          <p:nvPr/>
        </p:nvGrpSpPr>
        <p:grpSpPr>
          <a:xfrm>
            <a:off x="8332551" y="-7"/>
            <a:ext cx="2386151" cy="3293873"/>
            <a:chOff x="8256351" y="-7"/>
            <a:chExt cx="2386151" cy="3293873"/>
          </a:xfrm>
        </p:grpSpPr>
        <p:pic>
          <p:nvPicPr>
            <p:cNvPr id="630" name="Google Shape;630;p16"/>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631" name="Google Shape;631;p16"/>
            <p:cNvGrpSpPr/>
            <p:nvPr/>
          </p:nvGrpSpPr>
          <p:grpSpPr>
            <a:xfrm rot="10800000">
              <a:off x="8452444" y="-7"/>
              <a:ext cx="325154" cy="1788670"/>
              <a:chOff x="8869019" y="-622132"/>
              <a:chExt cx="325154" cy="1788670"/>
            </a:xfrm>
          </p:grpSpPr>
          <p:sp>
            <p:nvSpPr>
              <p:cNvPr id="632" name="Google Shape;632;p16"/>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chemeClr val="lt2">
                      <a:alpha val="31360"/>
                    </a:schemeClr>
                  </a:gs>
                  <a:gs pos="40000">
                    <a:srgbClr val="FF9900">
                      <a:alpha val="40784"/>
                      <a:alpha val="31360"/>
                    </a:srgbClr>
                  </a:gs>
                  <a:gs pos="100000">
                    <a:srgbClr val="FFFFFF">
                      <a:alpha val="0"/>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16"/>
              <p:cNvGrpSpPr/>
              <p:nvPr/>
            </p:nvGrpSpPr>
            <p:grpSpPr>
              <a:xfrm rot="1800062">
                <a:off x="9035610" y="1007995"/>
                <a:ext cx="134040" cy="134009"/>
                <a:chOff x="1101075" y="2142375"/>
                <a:chExt cx="439200" cy="439100"/>
              </a:xfrm>
            </p:grpSpPr>
            <p:sp>
              <p:nvSpPr>
                <p:cNvPr id="634" name="Google Shape;634;p1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6" name="Google Shape;636;p16"/>
          <p:cNvGrpSpPr/>
          <p:nvPr/>
        </p:nvGrpSpPr>
        <p:grpSpPr>
          <a:xfrm>
            <a:off x="-213525" y="171225"/>
            <a:ext cx="439200" cy="439100"/>
            <a:chOff x="1101075" y="2142375"/>
            <a:chExt cx="439200" cy="439100"/>
          </a:xfrm>
        </p:grpSpPr>
        <p:sp>
          <p:nvSpPr>
            <p:cNvPr id="637" name="Google Shape;637;p1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16"/>
          <p:cNvGrpSpPr/>
          <p:nvPr/>
        </p:nvGrpSpPr>
        <p:grpSpPr>
          <a:xfrm>
            <a:off x="-1262974" y="3161328"/>
            <a:ext cx="4822591" cy="2934500"/>
            <a:chOff x="-1186774" y="3161328"/>
            <a:chExt cx="4822591" cy="2934500"/>
          </a:xfrm>
        </p:grpSpPr>
        <p:pic>
          <p:nvPicPr>
            <p:cNvPr id="640" name="Google Shape;640;p16"/>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641" name="Google Shape;641;p16"/>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16"/>
            <p:cNvGrpSpPr/>
            <p:nvPr/>
          </p:nvGrpSpPr>
          <p:grpSpPr>
            <a:xfrm>
              <a:off x="58899" y="4608583"/>
              <a:ext cx="604346" cy="657081"/>
              <a:chOff x="58899" y="4608583"/>
              <a:chExt cx="604346" cy="657081"/>
            </a:xfrm>
          </p:grpSpPr>
          <p:grpSp>
            <p:nvGrpSpPr>
              <p:cNvPr id="643" name="Google Shape;643;p16"/>
              <p:cNvGrpSpPr/>
              <p:nvPr/>
            </p:nvGrpSpPr>
            <p:grpSpPr>
              <a:xfrm rot="10800000">
                <a:off x="58899" y="4608583"/>
                <a:ext cx="328346" cy="328531"/>
                <a:chOff x="3678700" y="407275"/>
                <a:chExt cx="708100" cy="708500"/>
              </a:xfrm>
            </p:grpSpPr>
            <p:sp>
              <p:nvSpPr>
                <p:cNvPr id="644" name="Google Shape;644;p16"/>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16"/>
              <p:cNvGrpSpPr/>
              <p:nvPr/>
            </p:nvGrpSpPr>
            <p:grpSpPr>
              <a:xfrm rot="10800000">
                <a:off x="334899" y="4608583"/>
                <a:ext cx="328346" cy="328531"/>
                <a:chOff x="3678700" y="407275"/>
                <a:chExt cx="708100" cy="708500"/>
              </a:xfrm>
            </p:grpSpPr>
            <p:sp>
              <p:nvSpPr>
                <p:cNvPr id="652" name="Google Shape;652;p16"/>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16"/>
              <p:cNvGrpSpPr/>
              <p:nvPr/>
            </p:nvGrpSpPr>
            <p:grpSpPr>
              <a:xfrm rot="10800000">
                <a:off x="282574" y="4937133"/>
                <a:ext cx="328346" cy="328531"/>
                <a:chOff x="3678700" y="407275"/>
                <a:chExt cx="708100" cy="708500"/>
              </a:xfrm>
            </p:grpSpPr>
            <p:sp>
              <p:nvSpPr>
                <p:cNvPr id="660" name="Google Shape;660;p16"/>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 name="Google Shape;667;p16"/>
            <p:cNvGrpSpPr/>
            <p:nvPr/>
          </p:nvGrpSpPr>
          <p:grpSpPr>
            <a:xfrm>
              <a:off x="-923150" y="4796551"/>
              <a:ext cx="4558967" cy="134100"/>
              <a:chOff x="796100" y="3019701"/>
              <a:chExt cx="4558967" cy="134100"/>
            </a:xfrm>
          </p:grpSpPr>
          <p:sp>
            <p:nvSpPr>
              <p:cNvPr id="668" name="Google Shape;668;p16"/>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 name="Google Shape;669;p16"/>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670" name="Google Shape;670;p16"/>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23092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44"/>
        <p:cNvGrpSpPr/>
        <p:nvPr/>
      </p:nvGrpSpPr>
      <p:grpSpPr>
        <a:xfrm>
          <a:off x="0" y="0"/>
          <a:ext cx="0" cy="0"/>
          <a:chOff x="0" y="0"/>
          <a:chExt cx="0" cy="0"/>
        </a:xfrm>
      </p:grpSpPr>
      <p:sp>
        <p:nvSpPr>
          <p:cNvPr id="545" name="Google Shape;545;p14"/>
          <p:cNvSpPr txBox="1">
            <a:spLocks noGrp="1"/>
          </p:cNvSpPr>
          <p:nvPr>
            <p:ph type="title"/>
          </p:nvPr>
        </p:nvSpPr>
        <p:spPr>
          <a:xfrm>
            <a:off x="713225" y="3349250"/>
            <a:ext cx="6691200" cy="5319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46" name="Google Shape;546;p14"/>
          <p:cNvSpPr txBox="1">
            <a:spLocks noGrp="1"/>
          </p:cNvSpPr>
          <p:nvPr>
            <p:ph type="subTitle" idx="1"/>
          </p:nvPr>
        </p:nvSpPr>
        <p:spPr>
          <a:xfrm>
            <a:off x="713225" y="1511313"/>
            <a:ext cx="6691200" cy="1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547"/>
        <p:cNvGrpSpPr/>
        <p:nvPr/>
      </p:nvGrpSpPr>
      <p:grpSpPr>
        <a:xfrm>
          <a:off x="0" y="0"/>
          <a:ext cx="0" cy="0"/>
          <a:chOff x="0" y="0"/>
          <a:chExt cx="0" cy="0"/>
        </a:xfrm>
      </p:grpSpPr>
      <p:sp>
        <p:nvSpPr>
          <p:cNvPr id="548" name="Google Shape;54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549" name="Google Shape;549;p15"/>
          <p:cNvGrpSpPr/>
          <p:nvPr/>
        </p:nvGrpSpPr>
        <p:grpSpPr>
          <a:xfrm>
            <a:off x="4967675" y="4931713"/>
            <a:ext cx="439200" cy="439100"/>
            <a:chOff x="1101075" y="2142375"/>
            <a:chExt cx="439200" cy="439100"/>
          </a:xfrm>
        </p:grpSpPr>
        <p:sp>
          <p:nvSpPr>
            <p:cNvPr id="550" name="Google Shape;550;p1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15"/>
          <p:cNvGrpSpPr/>
          <p:nvPr/>
        </p:nvGrpSpPr>
        <p:grpSpPr>
          <a:xfrm>
            <a:off x="2176605" y="-3695660"/>
            <a:ext cx="7317722" cy="6983297"/>
            <a:chOff x="2100405" y="-3619460"/>
            <a:chExt cx="7317722" cy="6983297"/>
          </a:xfrm>
        </p:grpSpPr>
        <p:sp>
          <p:nvSpPr>
            <p:cNvPr id="553" name="Google Shape;553;p15"/>
            <p:cNvSpPr/>
            <p:nvPr/>
          </p:nvSpPr>
          <p:spPr>
            <a:xfrm rot="8100000" flipH="1">
              <a:off x="3778999" y="-2106462"/>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15"/>
            <p:cNvGrpSpPr/>
            <p:nvPr/>
          </p:nvGrpSpPr>
          <p:grpSpPr>
            <a:xfrm rot="2700000">
              <a:off x="7787417" y="120497"/>
              <a:ext cx="582044" cy="582419"/>
              <a:chOff x="959750" y="3039275"/>
              <a:chExt cx="582050" cy="582425"/>
            </a:xfrm>
          </p:grpSpPr>
          <p:sp>
            <p:nvSpPr>
              <p:cNvPr id="555" name="Google Shape;555;p15"/>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5"/>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5"/>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5"/>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5"/>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5"/>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5"/>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5"/>
            <p:cNvGrpSpPr/>
            <p:nvPr/>
          </p:nvGrpSpPr>
          <p:grpSpPr>
            <a:xfrm rot="2700000">
              <a:off x="8310742" y="-75303"/>
              <a:ext cx="582044" cy="582419"/>
              <a:chOff x="959750" y="3039275"/>
              <a:chExt cx="582050" cy="582425"/>
            </a:xfrm>
          </p:grpSpPr>
          <p:sp>
            <p:nvSpPr>
              <p:cNvPr id="563" name="Google Shape;563;p15"/>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5"/>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5"/>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5"/>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5"/>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5"/>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 name="Google Shape;570;p15"/>
            <p:cNvSpPr/>
            <p:nvPr/>
          </p:nvSpPr>
          <p:spPr>
            <a:xfrm rot="5400000">
              <a:off x="8142048" y="-57566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5"/>
            <p:cNvSpPr/>
            <p:nvPr/>
          </p:nvSpPr>
          <p:spPr>
            <a:xfrm rot="10800000">
              <a:off x="8365398" y="-290023"/>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5"/>
            <p:cNvSpPr/>
            <p:nvPr/>
          </p:nvSpPr>
          <p:spPr>
            <a:xfrm rot="10800000">
              <a:off x="8490148" y="2"/>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5"/>
            <p:cNvSpPr/>
            <p:nvPr/>
          </p:nvSpPr>
          <p:spPr>
            <a:xfrm rot="-2700000" flipH="1">
              <a:off x="3192849" y="-2898537"/>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15"/>
          <p:cNvGrpSpPr/>
          <p:nvPr/>
        </p:nvGrpSpPr>
        <p:grpSpPr>
          <a:xfrm>
            <a:off x="-2424242" y="2074146"/>
            <a:ext cx="6274943" cy="6257753"/>
            <a:chOff x="-2447692" y="2022396"/>
            <a:chExt cx="6274943" cy="6257753"/>
          </a:xfrm>
        </p:grpSpPr>
        <p:grpSp>
          <p:nvGrpSpPr>
            <p:cNvPr id="575" name="Google Shape;575;p15"/>
            <p:cNvGrpSpPr/>
            <p:nvPr/>
          </p:nvGrpSpPr>
          <p:grpSpPr>
            <a:xfrm rot="10800000" flipH="1">
              <a:off x="-25334" y="4406387"/>
              <a:ext cx="1538562" cy="971589"/>
              <a:chOff x="-191059" y="95963"/>
              <a:chExt cx="1538562" cy="971589"/>
            </a:xfrm>
          </p:grpSpPr>
          <p:grpSp>
            <p:nvGrpSpPr>
              <p:cNvPr id="576" name="Google Shape;576;p15"/>
              <p:cNvGrpSpPr/>
              <p:nvPr/>
            </p:nvGrpSpPr>
            <p:grpSpPr>
              <a:xfrm>
                <a:off x="-191059" y="201619"/>
                <a:ext cx="904284" cy="865933"/>
                <a:chOff x="2038491" y="-937756"/>
                <a:chExt cx="904284" cy="865933"/>
              </a:xfrm>
            </p:grpSpPr>
            <p:grpSp>
              <p:nvGrpSpPr>
                <p:cNvPr id="577" name="Google Shape;577;p15"/>
                <p:cNvGrpSpPr/>
                <p:nvPr/>
              </p:nvGrpSpPr>
              <p:grpSpPr>
                <a:xfrm>
                  <a:off x="2096570" y="-863491"/>
                  <a:ext cx="717621" cy="717392"/>
                  <a:chOff x="1483457" y="3953671"/>
                  <a:chExt cx="717621" cy="717392"/>
                </a:xfrm>
              </p:grpSpPr>
              <p:sp>
                <p:nvSpPr>
                  <p:cNvPr id="578" name="Google Shape;578;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15"/>
              <p:cNvGrpSpPr/>
              <p:nvPr/>
            </p:nvGrpSpPr>
            <p:grpSpPr>
              <a:xfrm>
                <a:off x="584533" y="95963"/>
                <a:ext cx="473483" cy="453403"/>
                <a:chOff x="2038491" y="-937756"/>
                <a:chExt cx="904284" cy="865933"/>
              </a:xfrm>
            </p:grpSpPr>
            <p:grpSp>
              <p:nvGrpSpPr>
                <p:cNvPr id="585" name="Google Shape;585;p15"/>
                <p:cNvGrpSpPr/>
                <p:nvPr/>
              </p:nvGrpSpPr>
              <p:grpSpPr>
                <a:xfrm>
                  <a:off x="2096570" y="-863491"/>
                  <a:ext cx="717621" cy="717392"/>
                  <a:chOff x="1483457" y="3953671"/>
                  <a:chExt cx="717621" cy="717392"/>
                </a:xfrm>
              </p:grpSpPr>
              <p:sp>
                <p:nvSpPr>
                  <p:cNvPr id="586" name="Google Shape;586;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15"/>
              <p:cNvGrpSpPr/>
              <p:nvPr/>
            </p:nvGrpSpPr>
            <p:grpSpPr>
              <a:xfrm>
                <a:off x="530445" y="481913"/>
                <a:ext cx="473483" cy="453403"/>
                <a:chOff x="2038491" y="-937756"/>
                <a:chExt cx="904284" cy="865933"/>
              </a:xfrm>
            </p:grpSpPr>
            <p:grpSp>
              <p:nvGrpSpPr>
                <p:cNvPr id="593" name="Google Shape;593;p15"/>
                <p:cNvGrpSpPr/>
                <p:nvPr/>
              </p:nvGrpSpPr>
              <p:grpSpPr>
                <a:xfrm>
                  <a:off x="2096570" y="-863491"/>
                  <a:ext cx="717621" cy="717392"/>
                  <a:chOff x="1483457" y="3953671"/>
                  <a:chExt cx="717621" cy="717392"/>
                </a:xfrm>
              </p:grpSpPr>
              <p:sp>
                <p:nvSpPr>
                  <p:cNvPr id="594" name="Google Shape;594;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15"/>
              <p:cNvGrpSpPr/>
              <p:nvPr/>
            </p:nvGrpSpPr>
            <p:grpSpPr>
              <a:xfrm>
                <a:off x="874020" y="312788"/>
                <a:ext cx="473483" cy="453403"/>
                <a:chOff x="2038491" y="-937756"/>
                <a:chExt cx="904284" cy="865933"/>
              </a:xfrm>
            </p:grpSpPr>
            <p:grpSp>
              <p:nvGrpSpPr>
                <p:cNvPr id="601" name="Google Shape;601;p15"/>
                <p:cNvGrpSpPr/>
                <p:nvPr/>
              </p:nvGrpSpPr>
              <p:grpSpPr>
                <a:xfrm>
                  <a:off x="2096570" y="-863491"/>
                  <a:ext cx="717621" cy="717392"/>
                  <a:chOff x="1483457" y="3953671"/>
                  <a:chExt cx="717621" cy="717392"/>
                </a:xfrm>
              </p:grpSpPr>
              <p:sp>
                <p:nvSpPr>
                  <p:cNvPr id="602" name="Google Shape;602;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 name="Google Shape;608;p15"/>
            <p:cNvGrpSpPr/>
            <p:nvPr/>
          </p:nvGrpSpPr>
          <p:grpSpPr>
            <a:xfrm rot="-3320950" flipH="1">
              <a:off x="-1885521" y="3185658"/>
              <a:ext cx="4889863" cy="3931229"/>
              <a:chOff x="7103825" y="-713112"/>
              <a:chExt cx="3785226" cy="3043150"/>
            </a:xfrm>
          </p:grpSpPr>
          <p:sp>
            <p:nvSpPr>
              <p:cNvPr id="609" name="Google Shape;609;p15"/>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0" name="Google Shape;610;p15"/>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611" name="Google Shape;611;p15"/>
            <p:cNvSpPr/>
            <p:nvPr/>
          </p:nvSpPr>
          <p:spPr>
            <a:xfrm rot="-2700000" flipH="1">
              <a:off x="249333" y="3270782"/>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15"/>
            <p:cNvGrpSpPr/>
            <p:nvPr/>
          </p:nvGrpSpPr>
          <p:grpSpPr>
            <a:xfrm rot="5400000">
              <a:off x="1987130" y="4230949"/>
              <a:ext cx="88142" cy="1137387"/>
              <a:chOff x="3054755" y="4367024"/>
              <a:chExt cx="88142" cy="1137387"/>
            </a:xfrm>
          </p:grpSpPr>
          <p:sp>
            <p:nvSpPr>
              <p:cNvPr id="613" name="Google Shape;613;p15"/>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5"/>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49"/>
        <p:cNvGrpSpPr/>
        <p:nvPr/>
      </p:nvGrpSpPr>
      <p:grpSpPr>
        <a:xfrm>
          <a:off x="0" y="0"/>
          <a:ext cx="0" cy="0"/>
          <a:chOff x="0" y="0"/>
          <a:chExt cx="0" cy="0"/>
        </a:xfrm>
      </p:grpSpPr>
      <p:grpSp>
        <p:nvGrpSpPr>
          <p:cNvPr id="1050" name="Google Shape;1050;p24"/>
          <p:cNvGrpSpPr/>
          <p:nvPr/>
        </p:nvGrpSpPr>
        <p:grpSpPr>
          <a:xfrm>
            <a:off x="7059553" y="-2136808"/>
            <a:ext cx="4192757" cy="4558967"/>
            <a:chOff x="6983353" y="-2136808"/>
            <a:chExt cx="4192757" cy="4558967"/>
          </a:xfrm>
        </p:grpSpPr>
        <p:grpSp>
          <p:nvGrpSpPr>
            <p:cNvPr id="1051" name="Google Shape;1051;p24"/>
            <p:cNvGrpSpPr/>
            <p:nvPr/>
          </p:nvGrpSpPr>
          <p:grpSpPr>
            <a:xfrm rot="-509296">
              <a:off x="7187207" y="-982000"/>
              <a:ext cx="3785049" cy="3043008"/>
              <a:chOff x="7103825" y="-713112"/>
              <a:chExt cx="3785226" cy="3043150"/>
            </a:xfrm>
          </p:grpSpPr>
          <p:sp>
            <p:nvSpPr>
              <p:cNvPr id="1052" name="Google Shape;1052;p24"/>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3" name="Google Shape;1053;p24"/>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grpSp>
          <p:nvGrpSpPr>
            <p:cNvPr id="1054" name="Google Shape;1054;p24"/>
            <p:cNvGrpSpPr/>
            <p:nvPr/>
          </p:nvGrpSpPr>
          <p:grpSpPr>
            <a:xfrm rot="5400000">
              <a:off x="6489450" y="75626"/>
              <a:ext cx="4558967" cy="134100"/>
              <a:chOff x="796100" y="3019701"/>
              <a:chExt cx="4558967" cy="134100"/>
            </a:xfrm>
          </p:grpSpPr>
          <p:sp>
            <p:nvSpPr>
              <p:cNvPr id="1055" name="Google Shape;1055;p24"/>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6" name="Google Shape;1056;p24"/>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57" name="Google Shape;1057;p24"/>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8" name="Google Shape;1058;p24"/>
          <p:cNvSpPr txBox="1">
            <a:spLocks noGrp="1"/>
          </p:cNvSpPr>
          <p:nvPr>
            <p:ph type="subTitle" idx="1"/>
          </p:nvPr>
        </p:nvSpPr>
        <p:spPr>
          <a:xfrm>
            <a:off x="720000"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9" name="Google Shape;1059;p24"/>
          <p:cNvSpPr txBox="1">
            <a:spLocks noGrp="1"/>
          </p:cNvSpPr>
          <p:nvPr>
            <p:ph type="subTitle" idx="2"/>
          </p:nvPr>
        </p:nvSpPr>
        <p:spPr>
          <a:xfrm>
            <a:off x="3584484"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0" name="Google Shape;1060;p24"/>
          <p:cNvSpPr txBox="1">
            <a:spLocks noGrp="1"/>
          </p:cNvSpPr>
          <p:nvPr>
            <p:ph type="subTitle" idx="3"/>
          </p:nvPr>
        </p:nvSpPr>
        <p:spPr>
          <a:xfrm>
            <a:off x="6448975"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1" name="Google Shape;10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2" name="Google Shape;1062;p24"/>
          <p:cNvSpPr txBox="1">
            <a:spLocks noGrp="1"/>
          </p:cNvSpPr>
          <p:nvPr>
            <p:ph type="subTitle" idx="4"/>
          </p:nvPr>
        </p:nvSpPr>
        <p:spPr>
          <a:xfrm>
            <a:off x="720000"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063" name="Google Shape;1063;p24"/>
          <p:cNvSpPr txBox="1">
            <a:spLocks noGrp="1"/>
          </p:cNvSpPr>
          <p:nvPr>
            <p:ph type="subTitle" idx="5"/>
          </p:nvPr>
        </p:nvSpPr>
        <p:spPr>
          <a:xfrm>
            <a:off x="3584483"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064" name="Google Shape;1064;p24"/>
          <p:cNvSpPr txBox="1">
            <a:spLocks noGrp="1"/>
          </p:cNvSpPr>
          <p:nvPr>
            <p:ph type="subTitle" idx="6"/>
          </p:nvPr>
        </p:nvSpPr>
        <p:spPr>
          <a:xfrm>
            <a:off x="6448972"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065" name="Google Shape;1065;p24"/>
          <p:cNvGrpSpPr/>
          <p:nvPr/>
        </p:nvGrpSpPr>
        <p:grpSpPr>
          <a:xfrm>
            <a:off x="6067575" y="2796625"/>
            <a:ext cx="4006263" cy="4771152"/>
            <a:chOff x="5915175" y="2339425"/>
            <a:chExt cx="4006263" cy="4771152"/>
          </a:xfrm>
        </p:grpSpPr>
        <p:sp>
          <p:nvSpPr>
            <p:cNvPr id="1066" name="Google Shape;1066;p24"/>
            <p:cNvSpPr/>
            <p:nvPr/>
          </p:nvSpPr>
          <p:spPr>
            <a:xfrm>
              <a:off x="5915175" y="23612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4"/>
            <p:cNvSpPr/>
            <p:nvPr/>
          </p:nvSpPr>
          <p:spPr>
            <a:xfrm>
              <a:off x="6873793" y="23394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 name="Google Shape;1068;p24"/>
            <p:cNvGrpSpPr/>
            <p:nvPr/>
          </p:nvGrpSpPr>
          <p:grpSpPr>
            <a:xfrm>
              <a:off x="7520550" y="4608575"/>
              <a:ext cx="582050" cy="582425"/>
              <a:chOff x="959750" y="3039275"/>
              <a:chExt cx="582050" cy="582425"/>
            </a:xfrm>
          </p:grpSpPr>
          <p:sp>
            <p:nvSpPr>
              <p:cNvPr id="1069" name="Google Shape;1069;p2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24"/>
            <p:cNvGrpSpPr/>
            <p:nvPr/>
          </p:nvGrpSpPr>
          <p:grpSpPr>
            <a:xfrm>
              <a:off x="8484675" y="3658275"/>
              <a:ext cx="582050" cy="582425"/>
              <a:chOff x="959750" y="3039275"/>
              <a:chExt cx="582050" cy="582425"/>
            </a:xfrm>
          </p:grpSpPr>
          <p:sp>
            <p:nvSpPr>
              <p:cNvPr id="1077" name="Google Shape;1077;p2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24"/>
          <p:cNvGrpSpPr/>
          <p:nvPr/>
        </p:nvGrpSpPr>
        <p:grpSpPr>
          <a:xfrm>
            <a:off x="-235366" y="3828554"/>
            <a:ext cx="5249359" cy="2992224"/>
            <a:chOff x="-258616" y="3430829"/>
            <a:chExt cx="5249359" cy="2992224"/>
          </a:xfrm>
        </p:grpSpPr>
        <p:pic>
          <p:nvPicPr>
            <p:cNvPr id="1085" name="Google Shape;1085;p24"/>
            <p:cNvPicPr preferRelativeResize="0"/>
            <p:nvPr/>
          </p:nvPicPr>
          <p:blipFill rotWithShape="1">
            <a:blip r:embed="rId3">
              <a:alphaModFix/>
            </a:blip>
            <a:srcRect l="16960" t="24718" r="7121" b="26177"/>
            <a:stretch/>
          </p:blipFill>
          <p:spPr>
            <a:xfrm>
              <a:off x="1070243" y="3430829"/>
              <a:ext cx="3920501" cy="2992224"/>
            </a:xfrm>
            <a:prstGeom prst="rect">
              <a:avLst/>
            </a:prstGeom>
            <a:noFill/>
            <a:ln>
              <a:noFill/>
            </a:ln>
          </p:spPr>
        </p:pic>
        <p:sp>
          <p:nvSpPr>
            <p:cNvPr id="1086" name="Google Shape;1086;p24"/>
            <p:cNvSpPr/>
            <p:nvPr/>
          </p:nvSpPr>
          <p:spPr>
            <a:xfrm>
              <a:off x="363250" y="46677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p:nvPr/>
          </p:nvSpPr>
          <p:spPr>
            <a:xfrm>
              <a:off x="941424" y="47243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4"/>
            <p:cNvSpPr/>
            <p:nvPr/>
          </p:nvSpPr>
          <p:spPr>
            <a:xfrm>
              <a:off x="820562" y="49581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4"/>
            <p:cNvSpPr/>
            <p:nvPr/>
          </p:nvSpPr>
          <p:spPr>
            <a:xfrm>
              <a:off x="1299000" y="4608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4"/>
            <p:cNvSpPr/>
            <p:nvPr/>
          </p:nvSpPr>
          <p:spPr>
            <a:xfrm rot="5400000">
              <a:off x="447539" y="31337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24"/>
            <p:cNvGrpSpPr/>
            <p:nvPr/>
          </p:nvGrpSpPr>
          <p:grpSpPr>
            <a:xfrm>
              <a:off x="736485" y="4387072"/>
              <a:ext cx="161977" cy="161940"/>
              <a:chOff x="1101075" y="2142375"/>
              <a:chExt cx="439200" cy="439100"/>
            </a:xfrm>
          </p:grpSpPr>
          <p:sp>
            <p:nvSpPr>
              <p:cNvPr id="1092" name="Google Shape;1092;p2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24"/>
            <p:cNvGrpSpPr/>
            <p:nvPr/>
          </p:nvGrpSpPr>
          <p:grpSpPr>
            <a:xfrm rot="10800000">
              <a:off x="2118901" y="4805293"/>
              <a:ext cx="161977" cy="161940"/>
              <a:chOff x="1101075" y="2142375"/>
              <a:chExt cx="439200" cy="439100"/>
            </a:xfrm>
          </p:grpSpPr>
          <p:sp>
            <p:nvSpPr>
              <p:cNvPr id="1095" name="Google Shape;1095;p2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7" name="Google Shape;1097;p24"/>
          <p:cNvGrpSpPr/>
          <p:nvPr/>
        </p:nvGrpSpPr>
        <p:grpSpPr>
          <a:xfrm>
            <a:off x="-515563" y="-797996"/>
            <a:ext cx="1433417" cy="2584783"/>
            <a:chOff x="-363163" y="-645596"/>
            <a:chExt cx="1433417" cy="2584783"/>
          </a:xfrm>
        </p:grpSpPr>
        <p:grpSp>
          <p:nvGrpSpPr>
            <p:cNvPr id="1098" name="Google Shape;1098;p24"/>
            <p:cNvGrpSpPr/>
            <p:nvPr/>
          </p:nvGrpSpPr>
          <p:grpSpPr>
            <a:xfrm rot="10800000">
              <a:off x="-64595" y="-645596"/>
              <a:ext cx="1134849" cy="2370191"/>
              <a:chOff x="-575575" y="3685599"/>
              <a:chExt cx="1421048" cy="2967932"/>
            </a:xfrm>
          </p:grpSpPr>
          <p:sp>
            <p:nvSpPr>
              <p:cNvPr id="1099" name="Google Shape;1099;p24"/>
              <p:cNvSpPr/>
              <p:nvPr/>
            </p:nvSpPr>
            <p:spPr>
              <a:xfrm>
                <a:off x="-575575" y="36855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4"/>
              <p:cNvSpPr/>
              <p:nvPr/>
            </p:nvSpPr>
            <p:spPr>
              <a:xfrm rot="10800000">
                <a:off x="-575573" y="3820175"/>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24"/>
            <p:cNvSpPr/>
            <p:nvPr/>
          </p:nvSpPr>
          <p:spPr>
            <a:xfrm>
              <a:off x="0" y="36165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4"/>
            <p:cNvSpPr/>
            <p:nvPr/>
          </p:nvSpPr>
          <p:spPr>
            <a:xfrm>
              <a:off x="131225" y="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24"/>
            <p:cNvGrpSpPr/>
            <p:nvPr/>
          </p:nvGrpSpPr>
          <p:grpSpPr>
            <a:xfrm rot="-2700000" flipH="1">
              <a:off x="-216370" y="1084101"/>
              <a:ext cx="708093" cy="708493"/>
              <a:chOff x="3678700" y="407275"/>
              <a:chExt cx="708100" cy="708500"/>
            </a:xfrm>
          </p:grpSpPr>
          <p:sp>
            <p:nvSpPr>
              <p:cNvPr id="1104" name="Google Shape;1104;p24"/>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4"/>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64"/>
        <p:cNvGrpSpPr/>
        <p:nvPr/>
      </p:nvGrpSpPr>
      <p:grpSpPr>
        <a:xfrm>
          <a:off x="0" y="0"/>
          <a:ext cx="0" cy="0"/>
          <a:chOff x="0" y="0"/>
          <a:chExt cx="0" cy="0"/>
        </a:xfrm>
      </p:grpSpPr>
      <p:sp>
        <p:nvSpPr>
          <p:cNvPr id="1165" name="Google Shape;116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66" name="Google Shape;1166;p26"/>
          <p:cNvSpPr txBox="1">
            <a:spLocks noGrp="1"/>
          </p:cNvSpPr>
          <p:nvPr>
            <p:ph type="subTitle" idx="1"/>
          </p:nvPr>
        </p:nvSpPr>
        <p:spPr>
          <a:xfrm>
            <a:off x="1804750" y="1935218"/>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7" name="Google Shape;1167;p26"/>
          <p:cNvSpPr txBox="1">
            <a:spLocks noGrp="1"/>
          </p:cNvSpPr>
          <p:nvPr>
            <p:ph type="subTitle" idx="2"/>
          </p:nvPr>
        </p:nvSpPr>
        <p:spPr>
          <a:xfrm>
            <a:off x="5237152" y="1935218"/>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8" name="Google Shape;1168;p26"/>
          <p:cNvSpPr txBox="1">
            <a:spLocks noGrp="1"/>
          </p:cNvSpPr>
          <p:nvPr>
            <p:ph type="subTitle" idx="3"/>
          </p:nvPr>
        </p:nvSpPr>
        <p:spPr>
          <a:xfrm>
            <a:off x="1804750" y="3561374"/>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9" name="Google Shape;1169;p26"/>
          <p:cNvSpPr txBox="1">
            <a:spLocks noGrp="1"/>
          </p:cNvSpPr>
          <p:nvPr>
            <p:ph type="subTitle" idx="4"/>
          </p:nvPr>
        </p:nvSpPr>
        <p:spPr>
          <a:xfrm>
            <a:off x="5237152" y="3561374"/>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0" name="Google Shape;1170;p26"/>
          <p:cNvSpPr txBox="1">
            <a:spLocks noGrp="1"/>
          </p:cNvSpPr>
          <p:nvPr>
            <p:ph type="subTitle" idx="5"/>
          </p:nvPr>
        </p:nvSpPr>
        <p:spPr>
          <a:xfrm>
            <a:off x="1804750" y="1605775"/>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1" name="Google Shape;1171;p26"/>
          <p:cNvSpPr txBox="1">
            <a:spLocks noGrp="1"/>
          </p:cNvSpPr>
          <p:nvPr>
            <p:ph type="subTitle" idx="6"/>
          </p:nvPr>
        </p:nvSpPr>
        <p:spPr>
          <a:xfrm>
            <a:off x="5237150" y="1605775"/>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2" name="Google Shape;1172;p26"/>
          <p:cNvSpPr txBox="1">
            <a:spLocks noGrp="1"/>
          </p:cNvSpPr>
          <p:nvPr>
            <p:ph type="subTitle" idx="7"/>
          </p:nvPr>
        </p:nvSpPr>
        <p:spPr>
          <a:xfrm>
            <a:off x="1804750" y="3231981"/>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3" name="Google Shape;1173;p26"/>
          <p:cNvSpPr txBox="1">
            <a:spLocks noGrp="1"/>
          </p:cNvSpPr>
          <p:nvPr>
            <p:ph type="subTitle" idx="8"/>
          </p:nvPr>
        </p:nvSpPr>
        <p:spPr>
          <a:xfrm>
            <a:off x="5237150" y="3231981"/>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174" name="Google Shape;1174;p26"/>
          <p:cNvGrpSpPr/>
          <p:nvPr/>
        </p:nvGrpSpPr>
        <p:grpSpPr>
          <a:xfrm>
            <a:off x="-2902027" y="1271890"/>
            <a:ext cx="6191222" cy="6191222"/>
            <a:chOff x="-2825827" y="1271890"/>
            <a:chExt cx="6191222" cy="6191222"/>
          </a:xfrm>
        </p:grpSpPr>
        <p:pic>
          <p:nvPicPr>
            <p:cNvPr id="1175" name="Google Shape;1175;p26"/>
            <p:cNvPicPr preferRelativeResize="0"/>
            <p:nvPr/>
          </p:nvPicPr>
          <p:blipFill rotWithShape="1">
            <a:blip r:embed="rId2">
              <a:alphaModFix/>
            </a:blip>
            <a:srcRect l="16960" t="24718" r="7121" b="26177"/>
            <a:stretch/>
          </p:blipFill>
          <p:spPr>
            <a:xfrm>
              <a:off x="-680950" y="3866725"/>
              <a:ext cx="2441950" cy="1863749"/>
            </a:xfrm>
            <a:prstGeom prst="rect">
              <a:avLst/>
            </a:prstGeom>
            <a:noFill/>
            <a:ln>
              <a:noFill/>
            </a:ln>
          </p:spPr>
        </p:pic>
        <p:grpSp>
          <p:nvGrpSpPr>
            <p:cNvPr id="1176" name="Google Shape;1176;p26"/>
            <p:cNvGrpSpPr/>
            <p:nvPr/>
          </p:nvGrpSpPr>
          <p:grpSpPr>
            <a:xfrm>
              <a:off x="-2825827" y="1271890"/>
              <a:ext cx="6191222" cy="6191222"/>
              <a:chOff x="-2825827" y="1271890"/>
              <a:chExt cx="6191222" cy="6191222"/>
            </a:xfrm>
          </p:grpSpPr>
          <p:sp>
            <p:nvSpPr>
              <p:cNvPr id="1177" name="Google Shape;1177;p26"/>
              <p:cNvSpPr/>
              <p:nvPr/>
            </p:nvSpPr>
            <p:spPr>
              <a:xfrm rot="2700000" flipH="1">
                <a:off x="-1733384" y="199281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rot="2700000" flipH="1">
                <a:off x="-1192832" y="2500186"/>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26"/>
              <p:cNvGrpSpPr/>
              <p:nvPr/>
            </p:nvGrpSpPr>
            <p:grpSpPr>
              <a:xfrm rot="10800000">
                <a:off x="384881" y="3042905"/>
                <a:ext cx="134100" cy="134100"/>
                <a:chOff x="-1999139" y="3143772"/>
                <a:chExt cx="134100" cy="134100"/>
              </a:xfrm>
            </p:grpSpPr>
            <p:sp>
              <p:nvSpPr>
                <p:cNvPr id="1180" name="Google Shape;1180;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26"/>
              <p:cNvGrpSpPr/>
              <p:nvPr/>
            </p:nvGrpSpPr>
            <p:grpSpPr>
              <a:xfrm rot="10800000">
                <a:off x="146106" y="3710980"/>
                <a:ext cx="134100" cy="134100"/>
                <a:chOff x="-1999139" y="3143772"/>
                <a:chExt cx="134100" cy="134100"/>
              </a:xfrm>
            </p:grpSpPr>
            <p:sp>
              <p:nvSpPr>
                <p:cNvPr id="1183" name="Google Shape;1183;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26"/>
              <p:cNvGrpSpPr/>
              <p:nvPr/>
            </p:nvGrpSpPr>
            <p:grpSpPr>
              <a:xfrm>
                <a:off x="-102297" y="3780153"/>
                <a:ext cx="939901" cy="2449421"/>
                <a:chOff x="-102297" y="3780153"/>
                <a:chExt cx="939901" cy="2449421"/>
              </a:xfrm>
            </p:grpSpPr>
            <p:sp>
              <p:nvSpPr>
                <p:cNvPr id="1186" name="Google Shape;1186;p26"/>
                <p:cNvSpPr/>
                <p:nvPr/>
              </p:nvSpPr>
              <p:spPr>
                <a:xfrm rot="10800000">
                  <a:off x="260154" y="4254866"/>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6"/>
                <p:cNvSpPr/>
                <p:nvPr/>
              </p:nvSpPr>
              <p:spPr>
                <a:xfrm rot="10800000">
                  <a:off x="-102297" y="3780153"/>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26"/>
                <p:cNvGrpSpPr/>
                <p:nvPr/>
              </p:nvGrpSpPr>
              <p:grpSpPr>
                <a:xfrm rot="10800000">
                  <a:off x="532825" y="5492502"/>
                  <a:ext cx="134004" cy="134004"/>
                  <a:chOff x="8356813" y="1074288"/>
                  <a:chExt cx="351900" cy="351900"/>
                </a:xfrm>
              </p:grpSpPr>
              <p:sp>
                <p:nvSpPr>
                  <p:cNvPr id="1189" name="Google Shape;1189;p26"/>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191" name="Google Shape;1191;p26"/>
          <p:cNvGrpSpPr/>
          <p:nvPr/>
        </p:nvGrpSpPr>
        <p:grpSpPr>
          <a:xfrm>
            <a:off x="5650173" y="-1036475"/>
            <a:ext cx="6191222" cy="6865137"/>
            <a:chOff x="5497773" y="-1036475"/>
            <a:chExt cx="6191222" cy="6865137"/>
          </a:xfrm>
        </p:grpSpPr>
        <p:grpSp>
          <p:nvGrpSpPr>
            <p:cNvPr id="1192" name="Google Shape;1192;p26"/>
            <p:cNvGrpSpPr/>
            <p:nvPr/>
          </p:nvGrpSpPr>
          <p:grpSpPr>
            <a:xfrm>
              <a:off x="5497773" y="-362560"/>
              <a:ext cx="6191222" cy="6191222"/>
              <a:chOff x="5584373" y="-362560"/>
              <a:chExt cx="6191222" cy="6191222"/>
            </a:xfrm>
          </p:grpSpPr>
          <p:grpSp>
            <p:nvGrpSpPr>
              <p:cNvPr id="1193" name="Google Shape;1193;p26"/>
              <p:cNvGrpSpPr/>
              <p:nvPr/>
            </p:nvGrpSpPr>
            <p:grpSpPr>
              <a:xfrm>
                <a:off x="5584373" y="-362560"/>
                <a:ext cx="6191222" cy="6191222"/>
                <a:chOff x="5443673" y="-405860"/>
                <a:chExt cx="6191222" cy="6191222"/>
              </a:xfrm>
            </p:grpSpPr>
            <p:sp>
              <p:nvSpPr>
                <p:cNvPr id="1194" name="Google Shape;1194;p26"/>
                <p:cNvSpPr/>
                <p:nvPr/>
              </p:nvSpPr>
              <p:spPr>
                <a:xfrm rot="-8100000" flipH="1">
                  <a:off x="6536116" y="31506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6"/>
                <p:cNvSpPr/>
                <p:nvPr/>
              </p:nvSpPr>
              <p:spPr>
                <a:xfrm rot="-8100000" flipH="1">
                  <a:off x="7076657" y="1499343"/>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6"/>
                <p:cNvSpPr/>
                <p:nvPr/>
              </p:nvSpPr>
              <p:spPr>
                <a:xfrm>
                  <a:off x="8301511" y="-335348"/>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6"/>
                <p:cNvSpPr/>
                <p:nvPr/>
              </p:nvSpPr>
              <p:spPr>
                <a:xfrm>
                  <a:off x="8554000" y="27076"/>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26"/>
              <p:cNvGrpSpPr/>
              <p:nvPr/>
            </p:nvGrpSpPr>
            <p:grpSpPr>
              <a:xfrm>
                <a:off x="8430786" y="3923547"/>
                <a:ext cx="134100" cy="134100"/>
                <a:chOff x="-1999139" y="3143772"/>
                <a:chExt cx="134100" cy="134100"/>
              </a:xfrm>
            </p:grpSpPr>
            <p:sp>
              <p:nvSpPr>
                <p:cNvPr id="1199" name="Google Shape;1199;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26"/>
              <p:cNvGrpSpPr/>
              <p:nvPr/>
            </p:nvGrpSpPr>
            <p:grpSpPr>
              <a:xfrm>
                <a:off x="8669561" y="3255472"/>
                <a:ext cx="134100" cy="134100"/>
                <a:chOff x="-1999139" y="3143772"/>
                <a:chExt cx="134100" cy="134100"/>
              </a:xfrm>
            </p:grpSpPr>
            <p:sp>
              <p:nvSpPr>
                <p:cNvPr id="1202" name="Google Shape;1202;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26"/>
              <p:cNvGrpSpPr/>
              <p:nvPr/>
            </p:nvGrpSpPr>
            <p:grpSpPr>
              <a:xfrm>
                <a:off x="8612986" y="311022"/>
                <a:ext cx="134004" cy="134004"/>
                <a:chOff x="8356813" y="1074288"/>
                <a:chExt cx="351900" cy="351900"/>
              </a:xfrm>
            </p:grpSpPr>
            <p:sp>
              <p:nvSpPr>
                <p:cNvPr id="1205" name="Google Shape;1205;p26"/>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07" name="Google Shape;1207;p26"/>
            <p:cNvPicPr preferRelativeResize="0"/>
            <p:nvPr/>
          </p:nvPicPr>
          <p:blipFill rotWithShape="1">
            <a:blip r:embed="rId2">
              <a:alphaModFix/>
            </a:blip>
            <a:srcRect l="16960" t="24718" r="7121" b="26177"/>
            <a:stretch/>
          </p:blipFill>
          <p:spPr>
            <a:xfrm>
              <a:off x="6929350" y="-1036475"/>
              <a:ext cx="2441950" cy="1863749"/>
            </a:xfrm>
            <a:prstGeom prst="rect">
              <a:avLst/>
            </a:prstGeom>
            <a:noFill/>
            <a:ln>
              <a:noFill/>
            </a:ln>
          </p:spPr>
        </p:pic>
      </p:grpSp>
      <p:grpSp>
        <p:nvGrpSpPr>
          <p:cNvPr id="1208" name="Google Shape;1208;p26"/>
          <p:cNvGrpSpPr/>
          <p:nvPr/>
        </p:nvGrpSpPr>
        <p:grpSpPr>
          <a:xfrm>
            <a:off x="3983988" y="4933175"/>
            <a:ext cx="667916" cy="439200"/>
            <a:chOff x="3983988" y="4933175"/>
            <a:chExt cx="667916" cy="439200"/>
          </a:xfrm>
        </p:grpSpPr>
        <p:grpSp>
          <p:nvGrpSpPr>
            <p:cNvPr id="1209" name="Google Shape;1209;p26"/>
            <p:cNvGrpSpPr/>
            <p:nvPr/>
          </p:nvGrpSpPr>
          <p:grpSpPr>
            <a:xfrm rot="5400000">
              <a:off x="3983938" y="4933225"/>
              <a:ext cx="439200" cy="439100"/>
              <a:chOff x="1101075" y="2142375"/>
              <a:chExt cx="439200" cy="439100"/>
            </a:xfrm>
          </p:grpSpPr>
          <p:sp>
            <p:nvSpPr>
              <p:cNvPr id="1210" name="Google Shape;1210;p2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26"/>
            <p:cNvGrpSpPr/>
            <p:nvPr/>
          </p:nvGrpSpPr>
          <p:grpSpPr>
            <a:xfrm rot="5400000">
              <a:off x="4423062" y="5038369"/>
              <a:ext cx="228867" cy="228815"/>
              <a:chOff x="1101075" y="2142375"/>
              <a:chExt cx="439200" cy="439100"/>
            </a:xfrm>
          </p:grpSpPr>
          <p:sp>
            <p:nvSpPr>
              <p:cNvPr id="1213" name="Google Shape;1213;p2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8"/>
        <p:cNvGrpSpPr/>
        <p:nvPr/>
      </p:nvGrpSpPr>
      <p:grpSpPr>
        <a:xfrm>
          <a:off x="0" y="0"/>
          <a:ext cx="0" cy="0"/>
          <a:chOff x="0" y="0"/>
          <a:chExt cx="0" cy="0"/>
        </a:xfrm>
      </p:grpSpPr>
      <p:grpSp>
        <p:nvGrpSpPr>
          <p:cNvPr id="1339" name="Google Shape;1339;p30"/>
          <p:cNvGrpSpPr/>
          <p:nvPr/>
        </p:nvGrpSpPr>
        <p:grpSpPr>
          <a:xfrm>
            <a:off x="-623241" y="3925887"/>
            <a:ext cx="2833357" cy="1517787"/>
            <a:chOff x="-623241" y="3849687"/>
            <a:chExt cx="2833357" cy="1517787"/>
          </a:xfrm>
        </p:grpSpPr>
        <p:grpSp>
          <p:nvGrpSpPr>
            <p:cNvPr id="1340" name="Google Shape;1340;p30"/>
            <p:cNvGrpSpPr/>
            <p:nvPr/>
          </p:nvGrpSpPr>
          <p:grpSpPr>
            <a:xfrm rot="5400000">
              <a:off x="-879113" y="4155104"/>
              <a:ext cx="1517787" cy="906953"/>
              <a:chOff x="-55500" y="4835979"/>
              <a:chExt cx="1517787" cy="906953"/>
            </a:xfrm>
          </p:grpSpPr>
          <p:sp>
            <p:nvSpPr>
              <p:cNvPr id="1341" name="Google Shape;1341;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30"/>
            <p:cNvGrpSpPr/>
            <p:nvPr/>
          </p:nvGrpSpPr>
          <p:grpSpPr>
            <a:xfrm>
              <a:off x="-623241" y="3946426"/>
              <a:ext cx="2833357" cy="1421047"/>
              <a:chOff x="-677366" y="4067276"/>
              <a:chExt cx="2833357" cy="1421047"/>
            </a:xfrm>
          </p:grpSpPr>
          <p:sp>
            <p:nvSpPr>
              <p:cNvPr id="1346" name="Google Shape;1346;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7" name="Google Shape;1347;p30"/>
              <p:cNvGrpSpPr/>
              <p:nvPr/>
            </p:nvGrpSpPr>
            <p:grpSpPr>
              <a:xfrm>
                <a:off x="317735" y="4614472"/>
                <a:ext cx="161977" cy="161940"/>
                <a:chOff x="1101075" y="2142375"/>
                <a:chExt cx="439200" cy="439100"/>
              </a:xfrm>
            </p:grpSpPr>
            <p:sp>
              <p:nvSpPr>
                <p:cNvPr id="1348" name="Google Shape;1348;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30"/>
              <p:cNvGrpSpPr/>
              <p:nvPr/>
            </p:nvGrpSpPr>
            <p:grpSpPr>
              <a:xfrm rot="10800000">
                <a:off x="1700151" y="5032693"/>
                <a:ext cx="161977" cy="161940"/>
                <a:chOff x="1101075" y="2142375"/>
                <a:chExt cx="439200" cy="439100"/>
              </a:xfrm>
            </p:grpSpPr>
            <p:sp>
              <p:nvSpPr>
                <p:cNvPr id="1351" name="Google Shape;1351;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3" name="Google Shape;1353;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30"/>
          <p:cNvGrpSpPr/>
          <p:nvPr/>
        </p:nvGrpSpPr>
        <p:grpSpPr>
          <a:xfrm>
            <a:off x="6323925" y="-1678249"/>
            <a:ext cx="4189199" cy="3065874"/>
            <a:chOff x="6171525" y="-1678249"/>
            <a:chExt cx="4189199" cy="3065874"/>
          </a:xfrm>
        </p:grpSpPr>
        <p:sp>
          <p:nvSpPr>
            <p:cNvPr id="1355" name="Google Shape;1355;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6" name="Google Shape;1356;p30"/>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357" name="Google Shape;1357;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8;p30"/>
            <p:cNvGrpSpPr/>
            <p:nvPr/>
          </p:nvGrpSpPr>
          <p:grpSpPr>
            <a:xfrm rot="-2700000">
              <a:off x="8302147" y="61289"/>
              <a:ext cx="582044" cy="582419"/>
              <a:chOff x="959750" y="3039275"/>
              <a:chExt cx="582050" cy="582425"/>
            </a:xfrm>
          </p:grpSpPr>
          <p:sp>
            <p:nvSpPr>
              <p:cNvPr id="1359" name="Google Shape;1359;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p30"/>
            <p:cNvGrpSpPr/>
            <p:nvPr/>
          </p:nvGrpSpPr>
          <p:grpSpPr>
            <a:xfrm rot="-2700000">
              <a:off x="8551447" y="61289"/>
              <a:ext cx="582044" cy="582419"/>
              <a:chOff x="959750" y="3039275"/>
              <a:chExt cx="582050" cy="582425"/>
            </a:xfrm>
          </p:grpSpPr>
          <p:sp>
            <p:nvSpPr>
              <p:cNvPr id="1367" name="Google Shape;1367;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4" name="Google Shape;1374;p30"/>
          <p:cNvGrpSpPr/>
          <p:nvPr/>
        </p:nvGrpSpPr>
        <p:grpSpPr>
          <a:xfrm rot="2700000">
            <a:off x="8945322" y="2352177"/>
            <a:ext cx="439196" cy="439096"/>
            <a:chOff x="1101075" y="2142375"/>
            <a:chExt cx="439200" cy="439100"/>
          </a:xfrm>
        </p:grpSpPr>
        <p:sp>
          <p:nvSpPr>
            <p:cNvPr id="1375" name="Google Shape;1375;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377"/>
        <p:cNvGrpSpPr/>
        <p:nvPr/>
      </p:nvGrpSpPr>
      <p:grpSpPr>
        <a:xfrm>
          <a:off x="0" y="0"/>
          <a:ext cx="0" cy="0"/>
          <a:chOff x="0" y="0"/>
          <a:chExt cx="0" cy="0"/>
        </a:xfrm>
      </p:grpSpPr>
      <p:grpSp>
        <p:nvGrpSpPr>
          <p:cNvPr id="1378" name="Google Shape;1378;p31"/>
          <p:cNvGrpSpPr/>
          <p:nvPr/>
        </p:nvGrpSpPr>
        <p:grpSpPr>
          <a:xfrm>
            <a:off x="8332551" y="-7"/>
            <a:ext cx="2386151" cy="3293873"/>
            <a:chOff x="8256351" y="-7"/>
            <a:chExt cx="2386151" cy="3293873"/>
          </a:xfrm>
        </p:grpSpPr>
        <p:pic>
          <p:nvPicPr>
            <p:cNvPr id="1379" name="Google Shape;1379;p31"/>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1380" name="Google Shape;1380;p31"/>
            <p:cNvGrpSpPr/>
            <p:nvPr/>
          </p:nvGrpSpPr>
          <p:grpSpPr>
            <a:xfrm rot="10800000">
              <a:off x="8452444" y="-7"/>
              <a:ext cx="325154" cy="1788670"/>
              <a:chOff x="8869019" y="-622132"/>
              <a:chExt cx="325154" cy="1788670"/>
            </a:xfrm>
          </p:grpSpPr>
          <p:sp>
            <p:nvSpPr>
              <p:cNvPr id="1381" name="Google Shape;1381;p31"/>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2" name="Google Shape;1382;p31"/>
              <p:cNvGrpSpPr/>
              <p:nvPr/>
            </p:nvGrpSpPr>
            <p:grpSpPr>
              <a:xfrm rot="1800062">
                <a:off x="9035610" y="1007995"/>
                <a:ext cx="134040" cy="134009"/>
                <a:chOff x="1101075" y="2142375"/>
                <a:chExt cx="439200" cy="439100"/>
              </a:xfrm>
            </p:grpSpPr>
            <p:sp>
              <p:nvSpPr>
                <p:cNvPr id="1383" name="Google Shape;1383;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5" name="Google Shape;1385;p31"/>
          <p:cNvGrpSpPr/>
          <p:nvPr/>
        </p:nvGrpSpPr>
        <p:grpSpPr>
          <a:xfrm>
            <a:off x="-213525" y="171225"/>
            <a:ext cx="439200" cy="439100"/>
            <a:chOff x="1101075" y="2142375"/>
            <a:chExt cx="439200" cy="439100"/>
          </a:xfrm>
        </p:grpSpPr>
        <p:sp>
          <p:nvSpPr>
            <p:cNvPr id="1386" name="Google Shape;1386;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31"/>
          <p:cNvGrpSpPr/>
          <p:nvPr/>
        </p:nvGrpSpPr>
        <p:grpSpPr>
          <a:xfrm>
            <a:off x="-1262974" y="3161328"/>
            <a:ext cx="4822591" cy="2934500"/>
            <a:chOff x="-1186774" y="3161328"/>
            <a:chExt cx="4822591" cy="2934500"/>
          </a:xfrm>
        </p:grpSpPr>
        <p:pic>
          <p:nvPicPr>
            <p:cNvPr id="1389" name="Google Shape;1389;p31"/>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1390" name="Google Shape;1390;p31"/>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1" name="Google Shape;1391;p31"/>
            <p:cNvGrpSpPr/>
            <p:nvPr/>
          </p:nvGrpSpPr>
          <p:grpSpPr>
            <a:xfrm>
              <a:off x="58899" y="4608583"/>
              <a:ext cx="604346" cy="657081"/>
              <a:chOff x="58899" y="4608583"/>
              <a:chExt cx="604346" cy="657081"/>
            </a:xfrm>
          </p:grpSpPr>
          <p:grpSp>
            <p:nvGrpSpPr>
              <p:cNvPr id="1392" name="Google Shape;1392;p31"/>
              <p:cNvGrpSpPr/>
              <p:nvPr/>
            </p:nvGrpSpPr>
            <p:grpSpPr>
              <a:xfrm rot="10800000">
                <a:off x="58899" y="4608583"/>
                <a:ext cx="328346" cy="328531"/>
                <a:chOff x="3678700" y="407275"/>
                <a:chExt cx="708100" cy="708500"/>
              </a:xfrm>
            </p:grpSpPr>
            <p:sp>
              <p:nvSpPr>
                <p:cNvPr id="1393" name="Google Shape;1393;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31"/>
              <p:cNvGrpSpPr/>
              <p:nvPr/>
            </p:nvGrpSpPr>
            <p:grpSpPr>
              <a:xfrm rot="10800000">
                <a:off x="334899" y="4608583"/>
                <a:ext cx="328346" cy="328531"/>
                <a:chOff x="3678700" y="407275"/>
                <a:chExt cx="708100" cy="708500"/>
              </a:xfrm>
            </p:grpSpPr>
            <p:sp>
              <p:nvSpPr>
                <p:cNvPr id="1401" name="Google Shape;1401;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31"/>
              <p:cNvGrpSpPr/>
              <p:nvPr/>
            </p:nvGrpSpPr>
            <p:grpSpPr>
              <a:xfrm rot="10800000">
                <a:off x="282574" y="4937133"/>
                <a:ext cx="328346" cy="328531"/>
                <a:chOff x="3678700" y="407275"/>
                <a:chExt cx="708100" cy="708500"/>
              </a:xfrm>
            </p:grpSpPr>
            <p:sp>
              <p:nvSpPr>
                <p:cNvPr id="1409" name="Google Shape;1409;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6" name="Google Shape;1416;p31"/>
            <p:cNvGrpSpPr/>
            <p:nvPr/>
          </p:nvGrpSpPr>
          <p:grpSpPr>
            <a:xfrm>
              <a:off x="-923150" y="4796551"/>
              <a:ext cx="4558967" cy="134100"/>
              <a:chOff x="796100" y="3019701"/>
              <a:chExt cx="4558967" cy="134100"/>
            </a:xfrm>
          </p:grpSpPr>
          <p:sp>
            <p:nvSpPr>
              <p:cNvPr id="1417" name="Google Shape;1417;p31"/>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8" name="Google Shape;1418;p31"/>
              <p:cNvCxnSpPr/>
              <p:nvPr/>
            </p:nvCxnSpPr>
            <p:spPr>
              <a:xfrm>
                <a:off x="796100" y="3086750"/>
                <a:ext cx="4462800" cy="0"/>
              </a:xfrm>
              <a:prstGeom prst="straightConnector1">
                <a:avLst/>
              </a:prstGeom>
              <a:noFill/>
              <a:ln w="9525" cap="flat" cmpd="sng">
                <a:solidFill>
                  <a:schemeClr val="lt1"/>
                </a:solidFill>
                <a:prstDash val="solid"/>
                <a:round/>
                <a:headEnd type="none" w="med" len="med"/>
                <a:tailEnd type="none" w="med" len="med"/>
              </a:ln>
            </p:spPr>
          </p:cxnSp>
          <p:sp>
            <p:nvSpPr>
              <p:cNvPr id="1419" name="Google Shape;1419;p31"/>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720000" y="2079325"/>
            <a:ext cx="559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7" name="Google Shape;97;p3"/>
          <p:cNvSpPr txBox="1">
            <a:spLocks noGrp="1"/>
          </p:cNvSpPr>
          <p:nvPr>
            <p:ph type="title" idx="2" hasCustomPrompt="1"/>
          </p:nvPr>
        </p:nvSpPr>
        <p:spPr>
          <a:xfrm>
            <a:off x="720000" y="1025725"/>
            <a:ext cx="1702500" cy="993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200">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3"/>
          <p:cNvSpPr txBox="1">
            <a:spLocks noGrp="1"/>
          </p:cNvSpPr>
          <p:nvPr>
            <p:ph type="subTitle" idx="1"/>
          </p:nvPr>
        </p:nvSpPr>
        <p:spPr>
          <a:xfrm>
            <a:off x="720000" y="3252375"/>
            <a:ext cx="55980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9" name="Google Shape;99;p3"/>
          <p:cNvGrpSpPr/>
          <p:nvPr/>
        </p:nvGrpSpPr>
        <p:grpSpPr>
          <a:xfrm>
            <a:off x="-539206" y="-1717975"/>
            <a:ext cx="4397193" cy="4171657"/>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 name="Google Shape;11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 name="Google Shape;13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62393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8" r:id="rId2"/>
    <p:sldLayoutId id="2147483660" r:id="rId3"/>
    <p:sldLayoutId id="2147483661" r:id="rId4"/>
    <p:sldLayoutId id="2147483670" r:id="rId5"/>
    <p:sldLayoutId id="2147483672" r:id="rId6"/>
    <p:sldLayoutId id="2147483676" r:id="rId7"/>
    <p:sldLayoutId id="2147483677"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9.gif"/></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73.jpe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4.jpe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61.xml"/><Relationship Id="rId4" Type="http://schemas.openxmlformats.org/officeDocument/2006/relationships/tags" Target="../tags/tag4.xml"/><Relationship Id="rId9"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2">
          <a:extLst>
            <a:ext uri="{FF2B5EF4-FFF2-40B4-BE49-F238E27FC236}">
              <a16:creationId xmlns:a16="http://schemas.microsoft.com/office/drawing/2014/main" id="{9AD0D154-A74C-D520-9CE7-89F0ECD85E9B}"/>
            </a:ext>
          </a:extLst>
        </p:cNvPr>
        <p:cNvGrpSpPr/>
        <p:nvPr/>
      </p:nvGrpSpPr>
      <p:grpSpPr>
        <a:xfrm>
          <a:off x="0" y="0"/>
          <a:ext cx="0" cy="0"/>
          <a:chOff x="0" y="0"/>
          <a:chExt cx="0" cy="0"/>
        </a:xfrm>
      </p:grpSpPr>
      <p:grpSp>
        <p:nvGrpSpPr>
          <p:cNvPr id="1485" name="Google Shape;1485;p38">
            <a:extLst>
              <a:ext uri="{FF2B5EF4-FFF2-40B4-BE49-F238E27FC236}">
                <a16:creationId xmlns:a16="http://schemas.microsoft.com/office/drawing/2014/main" id="{90BCC317-1E2D-BECD-3814-849962409700}"/>
              </a:ext>
            </a:extLst>
          </p:cNvPr>
          <p:cNvGrpSpPr/>
          <p:nvPr/>
        </p:nvGrpSpPr>
        <p:grpSpPr>
          <a:xfrm>
            <a:off x="-457772" y="3580600"/>
            <a:ext cx="3922590" cy="2969900"/>
            <a:chOff x="-374387" y="3354325"/>
            <a:chExt cx="3922590" cy="2969900"/>
          </a:xfrm>
        </p:grpSpPr>
        <p:pic>
          <p:nvPicPr>
            <p:cNvPr id="1486" name="Google Shape;1486;p38">
              <a:extLst>
                <a:ext uri="{FF2B5EF4-FFF2-40B4-BE49-F238E27FC236}">
                  <a16:creationId xmlns:a16="http://schemas.microsoft.com/office/drawing/2014/main" id="{D3A910A7-12DA-1FB7-4415-B8702AE03779}"/>
                </a:ext>
              </a:extLst>
            </p:cNvPr>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7" name="Google Shape;1487;p38">
              <a:extLst>
                <a:ext uri="{FF2B5EF4-FFF2-40B4-BE49-F238E27FC236}">
                  <a16:creationId xmlns:a16="http://schemas.microsoft.com/office/drawing/2014/main" id="{34429BFB-BB74-8F1D-7D05-5443F1607692}"/>
                </a:ext>
              </a:extLst>
            </p:cNvPr>
            <p:cNvGrpSpPr/>
            <p:nvPr/>
          </p:nvGrpSpPr>
          <p:grpSpPr>
            <a:xfrm>
              <a:off x="1853583" y="4445557"/>
              <a:ext cx="1694620" cy="1360169"/>
              <a:chOff x="7945225" y="4302000"/>
              <a:chExt cx="904666" cy="726121"/>
            </a:xfrm>
          </p:grpSpPr>
          <p:sp>
            <p:nvSpPr>
              <p:cNvPr id="1488" name="Google Shape;1488;p38">
                <a:extLst>
                  <a:ext uri="{FF2B5EF4-FFF2-40B4-BE49-F238E27FC236}">
                    <a16:creationId xmlns:a16="http://schemas.microsoft.com/office/drawing/2014/main" id="{A05994C9-A188-2814-00C8-809FFDBB1526}"/>
                  </a:ext>
                </a:extLst>
              </p:cNvPr>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8">
                <a:extLst>
                  <a:ext uri="{FF2B5EF4-FFF2-40B4-BE49-F238E27FC236}">
                    <a16:creationId xmlns:a16="http://schemas.microsoft.com/office/drawing/2014/main" id="{416F5D8F-1DD5-AFA2-867F-437760A23423}"/>
                  </a:ext>
                </a:extLst>
              </p:cNvPr>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8">
                <a:extLst>
                  <a:ext uri="{FF2B5EF4-FFF2-40B4-BE49-F238E27FC236}">
                    <a16:creationId xmlns:a16="http://schemas.microsoft.com/office/drawing/2014/main" id="{61818D7E-1407-3B93-CBF6-2A32BB3E9653}"/>
                  </a:ext>
                </a:extLst>
              </p:cNvPr>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492" name="Google Shape;1492;p38">
            <a:extLst>
              <a:ext uri="{FF2B5EF4-FFF2-40B4-BE49-F238E27FC236}">
                <a16:creationId xmlns:a16="http://schemas.microsoft.com/office/drawing/2014/main" id="{3EFAEA92-408B-CDF0-9066-EDF816FCE979}"/>
              </a:ext>
            </a:extLst>
          </p:cNvPr>
          <p:cNvGrpSpPr/>
          <p:nvPr/>
        </p:nvGrpSpPr>
        <p:grpSpPr>
          <a:xfrm rot="4355681">
            <a:off x="-1592130" y="3442035"/>
            <a:ext cx="1711850" cy="2540569"/>
            <a:chOff x="6128138" y="-1301175"/>
            <a:chExt cx="4268216" cy="6666030"/>
          </a:xfrm>
        </p:grpSpPr>
        <p:sp>
          <p:nvSpPr>
            <p:cNvPr id="1493" name="Google Shape;1493;p38">
              <a:extLst>
                <a:ext uri="{FF2B5EF4-FFF2-40B4-BE49-F238E27FC236}">
                  <a16:creationId xmlns:a16="http://schemas.microsoft.com/office/drawing/2014/main" id="{363A630E-7A58-9ECB-EEF8-36D1411033E7}"/>
                </a:ext>
              </a:extLst>
            </p:cNvPr>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8">
              <a:extLst>
                <a:ext uri="{FF2B5EF4-FFF2-40B4-BE49-F238E27FC236}">
                  <a16:creationId xmlns:a16="http://schemas.microsoft.com/office/drawing/2014/main" id="{888C7EAF-454F-5C62-67EB-2323B557E46B}"/>
                </a:ext>
              </a:extLst>
            </p:cNvPr>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a:extLst>
                <a:ext uri="{FF2B5EF4-FFF2-40B4-BE49-F238E27FC236}">
                  <a16:creationId xmlns:a16="http://schemas.microsoft.com/office/drawing/2014/main" id="{3626DC1C-6E67-612B-DB01-2354A26AAF63}"/>
                </a:ext>
              </a:extLst>
            </p:cNvPr>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a:extLst>
                <a:ext uri="{FF2B5EF4-FFF2-40B4-BE49-F238E27FC236}">
                  <a16:creationId xmlns:a16="http://schemas.microsoft.com/office/drawing/2014/main" id="{6D88788D-AB81-29AB-AF9D-E9EC39AB000F}"/>
                </a:ext>
              </a:extLst>
            </p:cNvPr>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a:extLst>
                <a:ext uri="{FF2B5EF4-FFF2-40B4-BE49-F238E27FC236}">
                  <a16:creationId xmlns:a16="http://schemas.microsoft.com/office/drawing/2014/main" id="{C6478907-E23F-05C2-C9A7-13CC59270A72}"/>
                </a:ext>
              </a:extLst>
            </p:cNvPr>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38">
              <a:extLst>
                <a:ext uri="{FF2B5EF4-FFF2-40B4-BE49-F238E27FC236}">
                  <a16:creationId xmlns:a16="http://schemas.microsoft.com/office/drawing/2014/main" id="{AC0715CE-0905-CB34-E8F8-8D193EBADF28}"/>
                </a:ext>
              </a:extLst>
            </p:cNvPr>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499" name="Google Shape;1499;p38">
              <a:extLst>
                <a:ext uri="{FF2B5EF4-FFF2-40B4-BE49-F238E27FC236}">
                  <a16:creationId xmlns:a16="http://schemas.microsoft.com/office/drawing/2014/main" id="{C9F4C69E-040B-8E3C-D053-6947EC3AAA0E}"/>
                </a:ext>
              </a:extLst>
            </p:cNvPr>
            <p:cNvGrpSpPr/>
            <p:nvPr/>
          </p:nvGrpSpPr>
          <p:grpSpPr>
            <a:xfrm rot="5400000">
              <a:off x="7873341" y="4254316"/>
              <a:ext cx="708100" cy="708500"/>
              <a:chOff x="3678700" y="407275"/>
              <a:chExt cx="708100" cy="708500"/>
            </a:xfrm>
          </p:grpSpPr>
          <p:sp>
            <p:nvSpPr>
              <p:cNvPr id="1500" name="Google Shape;1500;p38">
                <a:extLst>
                  <a:ext uri="{FF2B5EF4-FFF2-40B4-BE49-F238E27FC236}">
                    <a16:creationId xmlns:a16="http://schemas.microsoft.com/office/drawing/2014/main" id="{BCC870FA-A0BF-1F73-44BE-2D6F177D0EFB}"/>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8">
                <a:extLst>
                  <a:ext uri="{FF2B5EF4-FFF2-40B4-BE49-F238E27FC236}">
                    <a16:creationId xmlns:a16="http://schemas.microsoft.com/office/drawing/2014/main" id="{A0D681BD-C973-3254-4B38-90EB5C40FDCE}"/>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a:extLst>
                  <a:ext uri="{FF2B5EF4-FFF2-40B4-BE49-F238E27FC236}">
                    <a16:creationId xmlns:a16="http://schemas.microsoft.com/office/drawing/2014/main" id="{2E9EF775-9FC1-6799-556E-ECC994ADC82F}"/>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a:extLst>
                  <a:ext uri="{FF2B5EF4-FFF2-40B4-BE49-F238E27FC236}">
                    <a16:creationId xmlns:a16="http://schemas.microsoft.com/office/drawing/2014/main" id="{94EA68C0-52F1-41DE-0E95-08D221C3EBD9}"/>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a:extLst>
                  <a:ext uri="{FF2B5EF4-FFF2-40B4-BE49-F238E27FC236}">
                    <a16:creationId xmlns:a16="http://schemas.microsoft.com/office/drawing/2014/main" id="{3D6CE36E-E00A-F3FC-295B-DE97958F66F7}"/>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a:extLst>
                  <a:ext uri="{FF2B5EF4-FFF2-40B4-BE49-F238E27FC236}">
                    <a16:creationId xmlns:a16="http://schemas.microsoft.com/office/drawing/2014/main" id="{B7DFCBA8-334D-34C2-8B74-ACD10B88CFE5}"/>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a:extLst>
                  <a:ext uri="{FF2B5EF4-FFF2-40B4-BE49-F238E27FC236}">
                    <a16:creationId xmlns:a16="http://schemas.microsoft.com/office/drawing/2014/main" id="{4BDE3AFB-82B2-56D7-56BD-98C032AB8035}"/>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38">
              <a:extLst>
                <a:ext uri="{FF2B5EF4-FFF2-40B4-BE49-F238E27FC236}">
                  <a16:creationId xmlns:a16="http://schemas.microsoft.com/office/drawing/2014/main" id="{58F6D7FA-35EA-5579-D47D-1D9AD7902FA4}"/>
                </a:ext>
              </a:extLst>
            </p:cNvPr>
            <p:cNvGrpSpPr/>
            <p:nvPr/>
          </p:nvGrpSpPr>
          <p:grpSpPr>
            <a:xfrm rot="5400000">
              <a:off x="8639847" y="3354200"/>
              <a:ext cx="457787" cy="458045"/>
              <a:chOff x="3678700" y="407275"/>
              <a:chExt cx="708100" cy="708500"/>
            </a:xfrm>
          </p:grpSpPr>
          <p:sp>
            <p:nvSpPr>
              <p:cNvPr id="1508" name="Google Shape;1508;p38">
                <a:extLst>
                  <a:ext uri="{FF2B5EF4-FFF2-40B4-BE49-F238E27FC236}">
                    <a16:creationId xmlns:a16="http://schemas.microsoft.com/office/drawing/2014/main" id="{FAE7E1FC-5F92-A0BE-5894-4D058C0D2A36}"/>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8">
                <a:extLst>
                  <a:ext uri="{FF2B5EF4-FFF2-40B4-BE49-F238E27FC236}">
                    <a16:creationId xmlns:a16="http://schemas.microsoft.com/office/drawing/2014/main" id="{0A35D6F3-8D9B-90F1-CEC9-BB13B17A9A80}"/>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a:extLst>
                  <a:ext uri="{FF2B5EF4-FFF2-40B4-BE49-F238E27FC236}">
                    <a16:creationId xmlns:a16="http://schemas.microsoft.com/office/drawing/2014/main" id="{E331D6C3-F5E4-5BA3-4BAD-2C4504B59454}"/>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a:extLst>
                  <a:ext uri="{FF2B5EF4-FFF2-40B4-BE49-F238E27FC236}">
                    <a16:creationId xmlns:a16="http://schemas.microsoft.com/office/drawing/2014/main" id="{7D72F83E-6B2C-C264-FA93-56B94F0359B8}"/>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a:extLst>
                  <a:ext uri="{FF2B5EF4-FFF2-40B4-BE49-F238E27FC236}">
                    <a16:creationId xmlns:a16="http://schemas.microsoft.com/office/drawing/2014/main" id="{530541E8-372B-8FEA-E351-100BD4B29E0F}"/>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a:extLst>
                  <a:ext uri="{FF2B5EF4-FFF2-40B4-BE49-F238E27FC236}">
                    <a16:creationId xmlns:a16="http://schemas.microsoft.com/office/drawing/2014/main" id="{CC036796-E3CB-3329-F416-41D84564E097}"/>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a:extLst>
                  <a:ext uri="{FF2B5EF4-FFF2-40B4-BE49-F238E27FC236}">
                    <a16:creationId xmlns:a16="http://schemas.microsoft.com/office/drawing/2014/main" id="{9324019C-4131-5526-3379-AD13E65B3032}"/>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38">
              <a:extLst>
                <a:ext uri="{FF2B5EF4-FFF2-40B4-BE49-F238E27FC236}">
                  <a16:creationId xmlns:a16="http://schemas.microsoft.com/office/drawing/2014/main" id="{D821876D-AB19-E481-B4D1-D48085686C28}"/>
                </a:ext>
              </a:extLst>
            </p:cNvPr>
            <p:cNvGrpSpPr/>
            <p:nvPr/>
          </p:nvGrpSpPr>
          <p:grpSpPr>
            <a:xfrm>
              <a:off x="7787267" y="539497"/>
              <a:ext cx="208184" cy="208184"/>
              <a:chOff x="8356813" y="1074288"/>
              <a:chExt cx="351900" cy="351900"/>
            </a:xfrm>
          </p:grpSpPr>
          <p:sp>
            <p:nvSpPr>
              <p:cNvPr id="1516" name="Google Shape;1516;p38">
                <a:extLst>
                  <a:ext uri="{FF2B5EF4-FFF2-40B4-BE49-F238E27FC236}">
                    <a16:creationId xmlns:a16="http://schemas.microsoft.com/office/drawing/2014/main" id="{1FE23FC6-60D2-B19B-B4CA-D317913082F3}"/>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8">
                <a:extLst>
                  <a:ext uri="{FF2B5EF4-FFF2-40B4-BE49-F238E27FC236}">
                    <a16:creationId xmlns:a16="http://schemas.microsoft.com/office/drawing/2014/main" id="{AB41E248-F0FD-345F-172C-535A66DAD886}"/>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38">
              <a:extLst>
                <a:ext uri="{FF2B5EF4-FFF2-40B4-BE49-F238E27FC236}">
                  <a16:creationId xmlns:a16="http://schemas.microsoft.com/office/drawing/2014/main" id="{9FBB8905-DB9C-5EAB-9157-CC874ACAADAF}"/>
                </a:ext>
              </a:extLst>
            </p:cNvPr>
            <p:cNvGrpSpPr/>
            <p:nvPr/>
          </p:nvGrpSpPr>
          <p:grpSpPr>
            <a:xfrm>
              <a:off x="7194842" y="2467660"/>
              <a:ext cx="208184" cy="208184"/>
              <a:chOff x="8356813" y="1074288"/>
              <a:chExt cx="351900" cy="351900"/>
            </a:xfrm>
          </p:grpSpPr>
          <p:sp>
            <p:nvSpPr>
              <p:cNvPr id="1519" name="Google Shape;1519;p38">
                <a:extLst>
                  <a:ext uri="{FF2B5EF4-FFF2-40B4-BE49-F238E27FC236}">
                    <a16:creationId xmlns:a16="http://schemas.microsoft.com/office/drawing/2014/main" id="{043383FF-B118-EA1A-5298-AA7D8CB372D1}"/>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8">
                <a:extLst>
                  <a:ext uri="{FF2B5EF4-FFF2-40B4-BE49-F238E27FC236}">
                    <a16:creationId xmlns:a16="http://schemas.microsoft.com/office/drawing/2014/main" id="{69485EBC-B351-CF78-CB25-C80523054096}"/>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38">
              <a:extLst>
                <a:ext uri="{FF2B5EF4-FFF2-40B4-BE49-F238E27FC236}">
                  <a16:creationId xmlns:a16="http://schemas.microsoft.com/office/drawing/2014/main" id="{92179452-F970-3D97-6804-634EBE6D4DA3}"/>
                </a:ext>
              </a:extLst>
            </p:cNvPr>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8">
            <a:extLst>
              <a:ext uri="{FF2B5EF4-FFF2-40B4-BE49-F238E27FC236}">
                <a16:creationId xmlns:a16="http://schemas.microsoft.com/office/drawing/2014/main" id="{BDDC10CE-2F6A-6450-5E87-E55D97288065}"/>
              </a:ext>
            </a:extLst>
          </p:cNvPr>
          <p:cNvGrpSpPr/>
          <p:nvPr/>
        </p:nvGrpSpPr>
        <p:grpSpPr>
          <a:xfrm>
            <a:off x="-26294" y="4871291"/>
            <a:ext cx="4558967" cy="134100"/>
            <a:chOff x="796100" y="3019701"/>
            <a:chExt cx="4558967" cy="134100"/>
          </a:xfrm>
        </p:grpSpPr>
        <p:sp>
          <p:nvSpPr>
            <p:cNvPr id="1523" name="Google Shape;1523;p38">
              <a:extLst>
                <a:ext uri="{FF2B5EF4-FFF2-40B4-BE49-F238E27FC236}">
                  <a16:creationId xmlns:a16="http://schemas.microsoft.com/office/drawing/2014/main" id="{8FD24B34-009F-1053-487B-3937D420959D}"/>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4" name="Google Shape;1524;p38">
              <a:extLst>
                <a:ext uri="{FF2B5EF4-FFF2-40B4-BE49-F238E27FC236}">
                  <a16:creationId xmlns:a16="http://schemas.microsoft.com/office/drawing/2014/main" id="{CFFDA42A-907C-BDBA-0C50-DE744DFA24DD}"/>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5" name="Google Shape;1525;p38">
              <a:extLst>
                <a:ext uri="{FF2B5EF4-FFF2-40B4-BE49-F238E27FC236}">
                  <a16:creationId xmlns:a16="http://schemas.microsoft.com/office/drawing/2014/main" id="{780F1ED9-FFBA-040E-1B72-264150C1E635}"/>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492;p38">
            <a:extLst>
              <a:ext uri="{FF2B5EF4-FFF2-40B4-BE49-F238E27FC236}">
                <a16:creationId xmlns:a16="http://schemas.microsoft.com/office/drawing/2014/main" id="{4AA5B162-026A-B805-4488-4DA96D3A91CF}"/>
              </a:ext>
            </a:extLst>
          </p:cNvPr>
          <p:cNvGrpSpPr/>
          <p:nvPr/>
        </p:nvGrpSpPr>
        <p:grpSpPr>
          <a:xfrm rot="4632008">
            <a:off x="8602285" y="3403849"/>
            <a:ext cx="1711850" cy="2540569"/>
            <a:chOff x="6128138" y="-1301175"/>
            <a:chExt cx="4268216" cy="6666030"/>
          </a:xfrm>
        </p:grpSpPr>
        <p:sp>
          <p:nvSpPr>
            <p:cNvPr id="11" name="Google Shape;1493;p38">
              <a:extLst>
                <a:ext uri="{FF2B5EF4-FFF2-40B4-BE49-F238E27FC236}">
                  <a16:creationId xmlns:a16="http://schemas.microsoft.com/office/drawing/2014/main" id="{ADB277A6-DC66-0593-708F-F224E36D13CE}"/>
                </a:ext>
              </a:extLst>
            </p:cNvPr>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4;p38">
              <a:extLst>
                <a:ext uri="{FF2B5EF4-FFF2-40B4-BE49-F238E27FC236}">
                  <a16:creationId xmlns:a16="http://schemas.microsoft.com/office/drawing/2014/main" id="{207CFF92-7118-BBA0-6AB7-C398C0B36D9B}"/>
                </a:ext>
              </a:extLst>
            </p:cNvPr>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5;p38">
              <a:extLst>
                <a:ext uri="{FF2B5EF4-FFF2-40B4-BE49-F238E27FC236}">
                  <a16:creationId xmlns:a16="http://schemas.microsoft.com/office/drawing/2014/main" id="{4613584F-204B-4A77-72BB-0B93DE7CF0A3}"/>
                </a:ext>
              </a:extLst>
            </p:cNvPr>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6;p38">
              <a:extLst>
                <a:ext uri="{FF2B5EF4-FFF2-40B4-BE49-F238E27FC236}">
                  <a16:creationId xmlns:a16="http://schemas.microsoft.com/office/drawing/2014/main" id="{25CF21A3-5CE4-4231-4C2C-66051AB2B913}"/>
                </a:ext>
              </a:extLst>
            </p:cNvPr>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7;p38">
              <a:extLst>
                <a:ext uri="{FF2B5EF4-FFF2-40B4-BE49-F238E27FC236}">
                  <a16:creationId xmlns:a16="http://schemas.microsoft.com/office/drawing/2014/main" id="{2C899BF9-38E0-2A31-3AD5-9875C293EE0F}"/>
                </a:ext>
              </a:extLst>
            </p:cNvPr>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498;p38">
              <a:extLst>
                <a:ext uri="{FF2B5EF4-FFF2-40B4-BE49-F238E27FC236}">
                  <a16:creationId xmlns:a16="http://schemas.microsoft.com/office/drawing/2014/main" id="{3695556B-B8E1-B1D2-522F-E4E6D4C56BE5}"/>
                </a:ext>
              </a:extLst>
            </p:cNvPr>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7" name="Google Shape;1499;p38">
              <a:extLst>
                <a:ext uri="{FF2B5EF4-FFF2-40B4-BE49-F238E27FC236}">
                  <a16:creationId xmlns:a16="http://schemas.microsoft.com/office/drawing/2014/main" id="{6649FA4C-C358-AFDF-68ED-9E0953332DD9}"/>
                </a:ext>
              </a:extLst>
            </p:cNvPr>
            <p:cNvGrpSpPr/>
            <p:nvPr/>
          </p:nvGrpSpPr>
          <p:grpSpPr>
            <a:xfrm rot="5400000">
              <a:off x="7873341" y="4254316"/>
              <a:ext cx="708100" cy="708500"/>
              <a:chOff x="3678700" y="407275"/>
              <a:chExt cx="708100" cy="708500"/>
            </a:xfrm>
          </p:grpSpPr>
          <p:sp>
            <p:nvSpPr>
              <p:cNvPr id="33" name="Google Shape;1500;p38">
                <a:extLst>
                  <a:ext uri="{FF2B5EF4-FFF2-40B4-BE49-F238E27FC236}">
                    <a16:creationId xmlns:a16="http://schemas.microsoft.com/office/drawing/2014/main" id="{0437BE44-3D70-BA7C-6D54-D884741E2085}"/>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01;p38">
                <a:extLst>
                  <a:ext uri="{FF2B5EF4-FFF2-40B4-BE49-F238E27FC236}">
                    <a16:creationId xmlns:a16="http://schemas.microsoft.com/office/drawing/2014/main" id="{E0A73EF0-D1DB-BA73-7037-76C7DDA7357E}"/>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02;p38">
                <a:extLst>
                  <a:ext uri="{FF2B5EF4-FFF2-40B4-BE49-F238E27FC236}">
                    <a16:creationId xmlns:a16="http://schemas.microsoft.com/office/drawing/2014/main" id="{099B2886-B1BA-3ED9-8B6D-E5FA95CAA9BD}"/>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03;p38">
                <a:extLst>
                  <a:ext uri="{FF2B5EF4-FFF2-40B4-BE49-F238E27FC236}">
                    <a16:creationId xmlns:a16="http://schemas.microsoft.com/office/drawing/2014/main" id="{F60B3DBF-EB24-9F56-79FB-9443DF66FFFD}"/>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04;p38">
                <a:extLst>
                  <a:ext uri="{FF2B5EF4-FFF2-40B4-BE49-F238E27FC236}">
                    <a16:creationId xmlns:a16="http://schemas.microsoft.com/office/drawing/2014/main" id="{CA45FE60-02FF-9FAB-F838-702207507F74}"/>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05;p38">
                <a:extLst>
                  <a:ext uri="{FF2B5EF4-FFF2-40B4-BE49-F238E27FC236}">
                    <a16:creationId xmlns:a16="http://schemas.microsoft.com/office/drawing/2014/main" id="{11771875-87E9-7145-7F62-D96D8B036114}"/>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06;p38">
                <a:extLst>
                  <a:ext uri="{FF2B5EF4-FFF2-40B4-BE49-F238E27FC236}">
                    <a16:creationId xmlns:a16="http://schemas.microsoft.com/office/drawing/2014/main" id="{BF556CC6-A6A5-B3FF-9EA2-6FD6CF3E2EC2}"/>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507;p38">
              <a:extLst>
                <a:ext uri="{FF2B5EF4-FFF2-40B4-BE49-F238E27FC236}">
                  <a16:creationId xmlns:a16="http://schemas.microsoft.com/office/drawing/2014/main" id="{5CAD2C52-D07B-31B8-8FD4-63CB41416FFA}"/>
                </a:ext>
              </a:extLst>
            </p:cNvPr>
            <p:cNvGrpSpPr/>
            <p:nvPr/>
          </p:nvGrpSpPr>
          <p:grpSpPr>
            <a:xfrm rot="5400000">
              <a:off x="8639847" y="3354200"/>
              <a:ext cx="457787" cy="458045"/>
              <a:chOff x="3678700" y="407275"/>
              <a:chExt cx="708100" cy="708500"/>
            </a:xfrm>
          </p:grpSpPr>
          <p:sp>
            <p:nvSpPr>
              <p:cNvPr id="26" name="Google Shape;1508;p38">
                <a:extLst>
                  <a:ext uri="{FF2B5EF4-FFF2-40B4-BE49-F238E27FC236}">
                    <a16:creationId xmlns:a16="http://schemas.microsoft.com/office/drawing/2014/main" id="{CF5E8699-D8CE-3792-CC76-8E3B2E169361}"/>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09;p38">
                <a:extLst>
                  <a:ext uri="{FF2B5EF4-FFF2-40B4-BE49-F238E27FC236}">
                    <a16:creationId xmlns:a16="http://schemas.microsoft.com/office/drawing/2014/main" id="{2CDDE7F7-10F7-0158-1098-937026347DE8}"/>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10;p38">
                <a:extLst>
                  <a:ext uri="{FF2B5EF4-FFF2-40B4-BE49-F238E27FC236}">
                    <a16:creationId xmlns:a16="http://schemas.microsoft.com/office/drawing/2014/main" id="{DE1A756B-41C6-032A-5305-E0C873753E8E}"/>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11;p38">
                <a:extLst>
                  <a:ext uri="{FF2B5EF4-FFF2-40B4-BE49-F238E27FC236}">
                    <a16:creationId xmlns:a16="http://schemas.microsoft.com/office/drawing/2014/main" id="{73D6F33C-D616-49F9-48D7-B7A3986B412C}"/>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2;p38">
                <a:extLst>
                  <a:ext uri="{FF2B5EF4-FFF2-40B4-BE49-F238E27FC236}">
                    <a16:creationId xmlns:a16="http://schemas.microsoft.com/office/drawing/2014/main" id="{C6E64391-7857-5942-D2EC-D491ACBF9DF5}"/>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3;p38">
                <a:extLst>
                  <a:ext uri="{FF2B5EF4-FFF2-40B4-BE49-F238E27FC236}">
                    <a16:creationId xmlns:a16="http://schemas.microsoft.com/office/drawing/2014/main" id="{E448BB69-FDCD-9B25-B030-478240F96794}"/>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4;p38">
                <a:extLst>
                  <a:ext uri="{FF2B5EF4-FFF2-40B4-BE49-F238E27FC236}">
                    <a16:creationId xmlns:a16="http://schemas.microsoft.com/office/drawing/2014/main" id="{996EE5DA-E410-6B6E-7677-8557AFF34D9C}"/>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515;p38">
              <a:extLst>
                <a:ext uri="{FF2B5EF4-FFF2-40B4-BE49-F238E27FC236}">
                  <a16:creationId xmlns:a16="http://schemas.microsoft.com/office/drawing/2014/main" id="{E6643BAA-7130-DE25-3902-259495C7BEE9}"/>
                </a:ext>
              </a:extLst>
            </p:cNvPr>
            <p:cNvGrpSpPr/>
            <p:nvPr/>
          </p:nvGrpSpPr>
          <p:grpSpPr>
            <a:xfrm>
              <a:off x="7787267" y="539497"/>
              <a:ext cx="208184" cy="208184"/>
              <a:chOff x="8356813" y="1074288"/>
              <a:chExt cx="351900" cy="351900"/>
            </a:xfrm>
          </p:grpSpPr>
          <p:sp>
            <p:nvSpPr>
              <p:cNvPr id="24" name="Google Shape;1516;p38">
                <a:extLst>
                  <a:ext uri="{FF2B5EF4-FFF2-40B4-BE49-F238E27FC236}">
                    <a16:creationId xmlns:a16="http://schemas.microsoft.com/office/drawing/2014/main" id="{834DBBF1-689B-9C55-BAA6-414FB968EAC5}"/>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17;p38">
                <a:extLst>
                  <a:ext uri="{FF2B5EF4-FFF2-40B4-BE49-F238E27FC236}">
                    <a16:creationId xmlns:a16="http://schemas.microsoft.com/office/drawing/2014/main" id="{6493E351-6CD8-8ED2-CD92-E97B2A1B3C94}"/>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518;p38">
              <a:extLst>
                <a:ext uri="{FF2B5EF4-FFF2-40B4-BE49-F238E27FC236}">
                  <a16:creationId xmlns:a16="http://schemas.microsoft.com/office/drawing/2014/main" id="{C4D2A883-E916-1C7A-75D2-2A4E8FD801D1}"/>
                </a:ext>
              </a:extLst>
            </p:cNvPr>
            <p:cNvGrpSpPr/>
            <p:nvPr/>
          </p:nvGrpSpPr>
          <p:grpSpPr>
            <a:xfrm>
              <a:off x="7194842" y="2467660"/>
              <a:ext cx="208184" cy="208184"/>
              <a:chOff x="8356813" y="1074288"/>
              <a:chExt cx="351900" cy="351900"/>
            </a:xfrm>
          </p:grpSpPr>
          <p:sp>
            <p:nvSpPr>
              <p:cNvPr id="22" name="Google Shape;1519;p38">
                <a:extLst>
                  <a:ext uri="{FF2B5EF4-FFF2-40B4-BE49-F238E27FC236}">
                    <a16:creationId xmlns:a16="http://schemas.microsoft.com/office/drawing/2014/main" id="{D2F16061-24EC-FD0F-B49C-D6EBBE95DC37}"/>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20;p38">
                <a:extLst>
                  <a:ext uri="{FF2B5EF4-FFF2-40B4-BE49-F238E27FC236}">
                    <a16:creationId xmlns:a16="http://schemas.microsoft.com/office/drawing/2014/main" id="{89527B3B-39C0-5615-13B0-1493EC8AADDA}"/>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521;p38">
              <a:extLst>
                <a:ext uri="{FF2B5EF4-FFF2-40B4-BE49-F238E27FC236}">
                  <a16:creationId xmlns:a16="http://schemas.microsoft.com/office/drawing/2014/main" id="{D4A5879D-0518-E781-81D3-1DD24B5987D7}"/>
                </a:ext>
              </a:extLst>
            </p:cNvPr>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ZoneTexte 39">
            <a:extLst>
              <a:ext uri="{FF2B5EF4-FFF2-40B4-BE49-F238E27FC236}">
                <a16:creationId xmlns:a16="http://schemas.microsoft.com/office/drawing/2014/main" id="{AB3EA780-3E16-5D4D-8137-B88A20EE428D}"/>
              </a:ext>
            </a:extLst>
          </p:cNvPr>
          <p:cNvSpPr txBox="1"/>
          <p:nvPr/>
        </p:nvSpPr>
        <p:spPr>
          <a:xfrm>
            <a:off x="-107444" y="1350470"/>
            <a:ext cx="5077174" cy="1200329"/>
          </a:xfrm>
          <a:prstGeom prst="rect">
            <a:avLst/>
          </a:prstGeom>
          <a:noFill/>
        </p:spPr>
        <p:txBody>
          <a:bodyPr wrap="square">
            <a:spAutoFit/>
          </a:bodyPr>
          <a:lstStyle/>
          <a:p>
            <a:pPr algn="ctr"/>
            <a:r>
              <a:rPr lang="fr-FR" sz="3600" b="1" dirty="0">
                <a:solidFill>
                  <a:schemeClr val="dk2"/>
                </a:solidFill>
                <a:latin typeface="IBM Plex Mono"/>
                <a:sym typeface="IBM Plex Mono"/>
              </a:rPr>
              <a:t>L’Optimisation des Performances</a:t>
            </a:r>
          </a:p>
        </p:txBody>
      </p:sp>
      <p:pic>
        <p:nvPicPr>
          <p:cNvPr id="5128" name="Picture 8">
            <a:extLst>
              <a:ext uri="{FF2B5EF4-FFF2-40B4-BE49-F238E27FC236}">
                <a16:creationId xmlns:a16="http://schemas.microsoft.com/office/drawing/2014/main" id="{2090D100-07EA-37B3-6830-CE908C9A26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013" y="1074701"/>
            <a:ext cx="4614353" cy="263754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6">
            <a:extLst>
              <a:ext uri="{FF2B5EF4-FFF2-40B4-BE49-F238E27FC236}">
                <a16:creationId xmlns:a16="http://schemas.microsoft.com/office/drawing/2014/main" id="{C096AAFF-94FE-3E81-AF59-3AF25B13CAF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t="27702" b="29062"/>
          <a:stretch/>
        </p:blipFill>
        <p:spPr>
          <a:xfrm>
            <a:off x="-26294" y="-28795"/>
            <a:ext cx="1931918" cy="835626"/>
          </a:xfrm>
          <a:prstGeom prst="rect">
            <a:avLst/>
          </a:prstGeom>
        </p:spPr>
      </p:pic>
      <p:pic>
        <p:nvPicPr>
          <p:cNvPr id="3" name="Picture 2">
            <a:extLst>
              <a:ext uri="{FF2B5EF4-FFF2-40B4-BE49-F238E27FC236}">
                <a16:creationId xmlns:a16="http://schemas.microsoft.com/office/drawing/2014/main" id="{59CAEC16-F3EC-EC3E-2DCD-1507373A65E8}"/>
              </a:ext>
            </a:extLst>
          </p:cNvPr>
          <p:cNvPicPr>
            <a:picLocks noChangeAspect="1"/>
          </p:cNvPicPr>
          <p:nvPr/>
        </p:nvPicPr>
        <p:blipFill>
          <a:blip r:embed="rId7">
            <a:extLst>
              <a:ext uri="{BEBA8EAE-BF5A-486C-A8C5-ECC9F3942E4B}">
                <a14:imgProps xmlns:a14="http://schemas.microsoft.com/office/drawing/2010/main">
                  <a14:imgLayer r:embed="rId8">
                    <a14:imgEffect>
                      <a14:saturation sat="300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152362" y="-58563"/>
            <a:ext cx="2110782" cy="1127584"/>
          </a:xfrm>
          <a:prstGeom prst="rect">
            <a:avLst/>
          </a:prstGeom>
        </p:spPr>
      </p:pic>
      <p:sp>
        <p:nvSpPr>
          <p:cNvPr id="41" name="TextBox 12">
            <a:extLst>
              <a:ext uri="{FF2B5EF4-FFF2-40B4-BE49-F238E27FC236}">
                <a16:creationId xmlns:a16="http://schemas.microsoft.com/office/drawing/2014/main" id="{BF654C7D-13A0-3CEC-A8E0-7C0FAAD04D89}"/>
              </a:ext>
            </a:extLst>
          </p:cNvPr>
          <p:cNvSpPr txBox="1"/>
          <p:nvPr/>
        </p:nvSpPr>
        <p:spPr>
          <a:xfrm>
            <a:off x="379310" y="2671309"/>
            <a:ext cx="2326224" cy="243143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Tx/>
              <a:buFontTx/>
              <a:buNone/>
            </a:pPr>
            <a:r>
              <a:rPr lang="fr-FR" sz="1600" b="1" kern="1200" dirty="0">
                <a:solidFill>
                  <a:srgbClr val="002060"/>
                </a:solidFill>
                <a:latin typeface="Calibri" panose="020F0502020204030204"/>
                <a:ea typeface="+mn-ea"/>
                <a:cs typeface="+mn-cs"/>
              </a:rPr>
              <a:t>Réalisés par : </a:t>
            </a:r>
            <a:br>
              <a:rPr lang="fr-FR" sz="1600" b="1" kern="1200" dirty="0">
                <a:solidFill>
                  <a:prstClr val="black"/>
                </a:solidFill>
                <a:latin typeface="Calibri" panose="020F0502020204030204"/>
                <a:ea typeface="+mn-ea"/>
                <a:cs typeface="+mn-cs"/>
              </a:rPr>
            </a:br>
            <a:r>
              <a:rPr lang="fr-FR" sz="1600" b="1" kern="1200" dirty="0">
                <a:solidFill>
                  <a:prstClr val="black"/>
                </a:solidFill>
                <a:latin typeface="Calibri" panose="020F0502020204030204"/>
              </a:rPr>
              <a:t>Fatima </a:t>
            </a:r>
            <a:r>
              <a:rPr lang="fr-FR" sz="1600" b="1" kern="1200" dirty="0" err="1">
                <a:solidFill>
                  <a:prstClr val="black"/>
                </a:solidFill>
                <a:latin typeface="Calibri" panose="020F0502020204030204"/>
              </a:rPr>
              <a:t>Ezzahrae</a:t>
            </a:r>
            <a:r>
              <a:rPr lang="fr-FR" sz="1600" b="1" kern="1200" dirty="0">
                <a:solidFill>
                  <a:prstClr val="black"/>
                </a:solidFill>
                <a:latin typeface="Calibri" panose="020F0502020204030204"/>
              </a:rPr>
              <a:t> Houssa</a:t>
            </a:r>
          </a:p>
          <a:p>
            <a:pPr>
              <a:buClrTx/>
              <a:buFontTx/>
              <a:buNone/>
            </a:pPr>
            <a:r>
              <a:rPr lang="fr-FR" sz="1600" b="1" kern="1200" dirty="0">
                <a:solidFill>
                  <a:prstClr val="black"/>
                </a:solidFill>
                <a:latin typeface="Calibri" panose="020F0502020204030204"/>
              </a:rPr>
              <a:t>Safaa </a:t>
            </a:r>
            <a:r>
              <a:rPr lang="fr-FR" sz="1600" b="1" kern="1200" dirty="0" err="1">
                <a:solidFill>
                  <a:prstClr val="black"/>
                </a:solidFill>
                <a:latin typeface="Calibri" panose="020F0502020204030204"/>
              </a:rPr>
              <a:t>Fhamni</a:t>
            </a:r>
            <a:endParaRPr lang="fr-FR" sz="1600" b="1" kern="1200" dirty="0">
              <a:solidFill>
                <a:prstClr val="black"/>
              </a:solidFill>
              <a:latin typeface="Calibri" panose="020F0502020204030204"/>
            </a:endParaRPr>
          </a:p>
          <a:p>
            <a:pPr>
              <a:buClrTx/>
              <a:buFontTx/>
              <a:buNone/>
            </a:pPr>
            <a:r>
              <a:rPr lang="fr-FR" sz="1600" b="1" kern="1200" dirty="0">
                <a:solidFill>
                  <a:prstClr val="black"/>
                </a:solidFill>
                <a:latin typeface="Calibri" panose="020F0502020204030204"/>
              </a:rPr>
              <a:t>Meriem </a:t>
            </a:r>
            <a:r>
              <a:rPr lang="fr-FR" sz="1600" b="1" kern="1200" dirty="0" err="1">
                <a:solidFill>
                  <a:prstClr val="black"/>
                </a:solidFill>
                <a:latin typeface="Calibri" panose="020F0502020204030204"/>
              </a:rPr>
              <a:t>Zizouane</a:t>
            </a:r>
            <a:r>
              <a:rPr lang="fr-FR" sz="1600" b="1" kern="1200" dirty="0">
                <a:solidFill>
                  <a:prstClr val="black"/>
                </a:solidFill>
                <a:latin typeface="Calibri" panose="020F0502020204030204"/>
              </a:rPr>
              <a:t> </a:t>
            </a:r>
            <a:br>
              <a:rPr lang="fr-FR" sz="1600" b="1" kern="1200" dirty="0">
                <a:solidFill>
                  <a:prstClr val="black"/>
                </a:solidFill>
                <a:latin typeface="Calibri" panose="020F0502020204030204"/>
              </a:rPr>
            </a:br>
            <a:r>
              <a:rPr lang="fr-FR" sz="1600" b="1" kern="1200" dirty="0">
                <a:solidFill>
                  <a:prstClr val="black"/>
                </a:solidFill>
                <a:latin typeface="Calibri" panose="020F0502020204030204"/>
              </a:rPr>
              <a:t>Amina Ed-</a:t>
            </a:r>
            <a:r>
              <a:rPr lang="fr-FR" sz="1600" b="1" kern="1200" dirty="0" err="1">
                <a:solidFill>
                  <a:prstClr val="black"/>
                </a:solidFill>
                <a:latin typeface="Calibri" panose="020F0502020204030204"/>
              </a:rPr>
              <a:t>daif</a:t>
            </a:r>
            <a:endParaRPr lang="fr-FR" sz="1600" b="1" kern="1200" dirty="0">
              <a:solidFill>
                <a:prstClr val="black"/>
              </a:solidFill>
              <a:latin typeface="Calibri" panose="020F0502020204030204"/>
            </a:endParaRPr>
          </a:p>
          <a:p>
            <a:pPr>
              <a:buClrTx/>
              <a:buFontTx/>
              <a:buNone/>
            </a:pPr>
            <a:r>
              <a:rPr lang="fr-FR" sz="1600" b="1" kern="1200" dirty="0">
                <a:solidFill>
                  <a:prstClr val="black"/>
                </a:solidFill>
                <a:latin typeface="Calibri" panose="020F0502020204030204"/>
              </a:rPr>
              <a:t>Omar </a:t>
            </a:r>
            <a:r>
              <a:rPr lang="fr-FR" sz="1600" b="1" kern="1200" dirty="0" err="1">
                <a:solidFill>
                  <a:prstClr val="black"/>
                </a:solidFill>
                <a:latin typeface="Calibri" panose="020F0502020204030204"/>
              </a:rPr>
              <a:t>Riafi</a:t>
            </a:r>
            <a:r>
              <a:rPr lang="fr-FR" sz="1600" b="1" kern="1200" dirty="0">
                <a:solidFill>
                  <a:prstClr val="black"/>
                </a:solidFill>
                <a:latin typeface="Calibri" panose="020F0502020204030204"/>
              </a:rPr>
              <a:t> </a:t>
            </a:r>
          </a:p>
          <a:p>
            <a:pPr>
              <a:buClrTx/>
              <a:buFontTx/>
              <a:buNone/>
            </a:pPr>
            <a:r>
              <a:rPr lang="fr-FR" sz="1600" b="1" kern="1200" dirty="0">
                <a:solidFill>
                  <a:prstClr val="black"/>
                </a:solidFill>
                <a:latin typeface="Calibri" panose="020F0502020204030204"/>
              </a:rPr>
              <a:t>Ilyas </a:t>
            </a:r>
            <a:r>
              <a:rPr lang="fr-FR" sz="1600" b="1" kern="1200" dirty="0" err="1">
                <a:solidFill>
                  <a:prstClr val="black"/>
                </a:solidFill>
                <a:latin typeface="Calibri" panose="020F0502020204030204"/>
              </a:rPr>
              <a:t>Farkhane</a:t>
            </a:r>
            <a:r>
              <a:rPr lang="fr-FR" sz="1600" b="1" kern="1200" dirty="0">
                <a:solidFill>
                  <a:prstClr val="black"/>
                </a:solidFill>
                <a:latin typeface="Calibri" panose="020F0502020204030204"/>
              </a:rPr>
              <a:t> </a:t>
            </a:r>
          </a:p>
          <a:p>
            <a:pPr>
              <a:buClrTx/>
              <a:buFontTx/>
              <a:buNone/>
            </a:pPr>
            <a:r>
              <a:rPr lang="fr-FR" sz="1600" b="1" kern="1200" dirty="0">
                <a:solidFill>
                  <a:prstClr val="black"/>
                </a:solidFill>
                <a:latin typeface="Calibri" panose="020F0502020204030204"/>
              </a:rPr>
              <a:t>Abderrahmane </a:t>
            </a:r>
            <a:r>
              <a:rPr lang="fr-FR" sz="1600" b="1" kern="1200" dirty="0" err="1">
                <a:solidFill>
                  <a:prstClr val="black"/>
                </a:solidFill>
                <a:latin typeface="Calibri" panose="020F0502020204030204"/>
              </a:rPr>
              <a:t>Karroum</a:t>
            </a:r>
            <a:r>
              <a:rPr lang="fr-FR" sz="1600" b="1" kern="1200" dirty="0">
                <a:solidFill>
                  <a:prstClr val="black"/>
                </a:solidFill>
                <a:latin typeface="Calibri" panose="020F0502020204030204"/>
              </a:rPr>
              <a:t> </a:t>
            </a:r>
          </a:p>
          <a:p>
            <a:pPr>
              <a:buClrTx/>
              <a:buFontTx/>
              <a:buNone/>
            </a:pPr>
            <a:endParaRPr lang="fr-FR" sz="2400" b="1" kern="1200" dirty="0">
              <a:solidFill>
                <a:prstClr val="black"/>
              </a:solidFill>
              <a:latin typeface="Calibri" panose="020F0502020204030204"/>
            </a:endParaRPr>
          </a:p>
        </p:txBody>
      </p:sp>
      <p:sp>
        <p:nvSpPr>
          <p:cNvPr id="42" name="ZoneTexte 41">
            <a:extLst>
              <a:ext uri="{FF2B5EF4-FFF2-40B4-BE49-F238E27FC236}">
                <a16:creationId xmlns:a16="http://schemas.microsoft.com/office/drawing/2014/main" id="{FD5CB600-E530-114B-9B7C-66AF7D47DFC6}"/>
              </a:ext>
            </a:extLst>
          </p:cNvPr>
          <p:cNvSpPr txBox="1"/>
          <p:nvPr/>
        </p:nvSpPr>
        <p:spPr>
          <a:xfrm>
            <a:off x="5049305" y="3966389"/>
            <a:ext cx="2997678" cy="584775"/>
          </a:xfrm>
          <a:prstGeom prst="rect">
            <a:avLst/>
          </a:prstGeom>
          <a:noFill/>
        </p:spPr>
        <p:txBody>
          <a:bodyPr wrap="square" rtlCol="0">
            <a:spAutoFit/>
          </a:bodyPr>
          <a:lstStyle/>
          <a:p>
            <a:pPr rtl="0">
              <a:spcBef>
                <a:spcPts val="0"/>
              </a:spcBef>
              <a:spcAft>
                <a:spcPts val="0"/>
              </a:spcAft>
            </a:pPr>
            <a:r>
              <a:rPr lang="fr-FR" sz="1600" b="1" i="0" u="none" strike="noStrike" dirty="0">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Sous la direction du professeur :</a:t>
            </a:r>
            <a:endParaRPr lang="fr-FR" sz="1600" b="0" dirty="0">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endParaRPr>
          </a:p>
          <a:p>
            <a:pPr rtl="0">
              <a:spcBef>
                <a:spcPts val="0"/>
              </a:spcBef>
              <a:spcAft>
                <a:spcPts val="0"/>
              </a:spcAft>
            </a:pPr>
            <a:r>
              <a:rPr lang="fr-FR" sz="16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 Mostapha Hanoune</a:t>
            </a:r>
            <a:endParaRPr lang="fr-FR" sz="16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4" name="ZoneTexte 43">
            <a:extLst>
              <a:ext uri="{FF2B5EF4-FFF2-40B4-BE49-F238E27FC236}">
                <a16:creationId xmlns:a16="http://schemas.microsoft.com/office/drawing/2014/main" id="{809B96E3-80B8-DE91-D117-EF22AC434E82}"/>
              </a:ext>
            </a:extLst>
          </p:cNvPr>
          <p:cNvSpPr txBox="1"/>
          <p:nvPr/>
        </p:nvSpPr>
        <p:spPr>
          <a:xfrm>
            <a:off x="6285238" y="4824755"/>
            <a:ext cx="6033836" cy="261610"/>
          </a:xfrm>
          <a:prstGeom prst="rect">
            <a:avLst/>
          </a:prstGeom>
          <a:noFill/>
        </p:spPr>
        <p:txBody>
          <a:bodyPr wrap="square">
            <a:spAutoFit/>
          </a:bodyPr>
          <a:lstStyle/>
          <a:p>
            <a:r>
              <a:rPr lang="fr-FR" sz="1100" b="1" dirty="0">
                <a:ea typeface="Times New Roman" panose="02020603050405020304" pitchFamily="18" charset="0"/>
                <a:cs typeface="Arial" panose="020B0604020202020204" pitchFamily="34" charset="0"/>
              </a:rPr>
              <a:t>Année Universitaire : </a:t>
            </a:r>
            <a:r>
              <a:rPr lang="fr-FR" sz="1100" b="1" dirty="0"/>
              <a:t>2024/2025</a:t>
            </a:r>
          </a:p>
        </p:txBody>
      </p:sp>
      <p:pic>
        <p:nvPicPr>
          <p:cNvPr id="45" name="Image 44">
            <a:extLst>
              <a:ext uri="{FF2B5EF4-FFF2-40B4-BE49-F238E27FC236}">
                <a16:creationId xmlns:a16="http://schemas.microsoft.com/office/drawing/2014/main" id="{F4969743-30B0-6531-9998-D1694D793B13}"/>
              </a:ext>
            </a:extLst>
          </p:cNvPr>
          <p:cNvPicPr>
            <a:picLocks noChangeAspect="1"/>
          </p:cNvPicPr>
          <p:nvPr/>
        </p:nvPicPr>
        <p:blipFill>
          <a:blip r:embed="rId9"/>
          <a:stretch>
            <a:fillRect/>
          </a:stretch>
        </p:blipFill>
        <p:spPr>
          <a:xfrm>
            <a:off x="3149119" y="113091"/>
            <a:ext cx="2498907" cy="1200329"/>
          </a:xfrm>
          <a:prstGeom prst="rect">
            <a:avLst/>
          </a:prstGeom>
        </p:spPr>
      </p:pic>
    </p:spTree>
    <p:extLst>
      <p:ext uri="{BB962C8B-B14F-4D97-AF65-F5344CB8AC3E}">
        <p14:creationId xmlns:p14="http://schemas.microsoft.com/office/powerpoint/2010/main" val="339475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anim calcmode="lin" valueType="num">
                                      <p:cBhvr additive="base">
                                        <p:cTn id="11" dur="500" fill="hold"/>
                                        <p:tgtEl>
                                          <p:spTgt spid="5128"/>
                                        </p:tgtEl>
                                        <p:attrNameLst>
                                          <p:attrName>ppt_x</p:attrName>
                                        </p:attrNameLst>
                                      </p:cBhvr>
                                      <p:tavLst>
                                        <p:tav tm="0">
                                          <p:val>
                                            <p:strVal val="1+#ppt_w/2"/>
                                          </p:val>
                                        </p:tav>
                                        <p:tav tm="100000">
                                          <p:val>
                                            <p:strVal val="#ppt_x"/>
                                          </p:val>
                                        </p:tav>
                                      </p:tavLst>
                                    </p:anim>
                                    <p:anim calcmode="lin" valueType="num">
                                      <p:cBhvr additive="base">
                                        <p:cTn id="12" dur="500" fill="hold"/>
                                        <p:tgtEl>
                                          <p:spTgt spid="5128"/>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522"/>
                                        </p:tgtEl>
                                        <p:attrNameLst>
                                          <p:attrName>style.visibility</p:attrName>
                                        </p:attrNameLst>
                                      </p:cBhvr>
                                      <p:to>
                                        <p:strVal val="visible"/>
                                      </p:to>
                                    </p:set>
                                    <p:anim calcmode="lin" valueType="num">
                                      <p:cBhvr additive="base">
                                        <p:cTn id="15" dur="500" fill="hold"/>
                                        <p:tgtEl>
                                          <p:spTgt spid="1522"/>
                                        </p:tgtEl>
                                        <p:attrNameLst>
                                          <p:attrName>ppt_x</p:attrName>
                                        </p:attrNameLst>
                                      </p:cBhvr>
                                      <p:tavLst>
                                        <p:tav tm="0">
                                          <p:val>
                                            <p:strVal val="0-#ppt_w/2"/>
                                          </p:val>
                                        </p:tav>
                                        <p:tav tm="100000">
                                          <p:val>
                                            <p:strVal val="#ppt_x"/>
                                          </p:val>
                                        </p:tav>
                                      </p:tavLst>
                                    </p:anim>
                                    <p:anim calcmode="lin" valueType="num">
                                      <p:cBhvr additive="base">
                                        <p:cTn id="16" dur="500" fill="hold"/>
                                        <p:tgtEl>
                                          <p:spTgt spid="1522"/>
                                        </p:tgtEl>
                                        <p:attrNameLst>
                                          <p:attrName>ppt_y</p:attrName>
                                        </p:attrNameLst>
                                      </p:cBhvr>
                                      <p:tavLst>
                                        <p:tav tm="0">
                                          <p:val>
                                            <p:strVal val="#ppt_y"/>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1+#ppt_w/2"/>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9">
          <a:extLst>
            <a:ext uri="{FF2B5EF4-FFF2-40B4-BE49-F238E27FC236}">
              <a16:creationId xmlns:a16="http://schemas.microsoft.com/office/drawing/2014/main" id="{E9C895DF-C553-CC5F-3A67-274B02938C8D}"/>
            </a:ext>
          </a:extLst>
        </p:cNvPr>
        <p:cNvGrpSpPr/>
        <p:nvPr/>
      </p:nvGrpSpPr>
      <p:grpSpPr>
        <a:xfrm>
          <a:off x="0" y="0"/>
          <a:ext cx="0" cy="0"/>
          <a:chOff x="0" y="0"/>
          <a:chExt cx="0" cy="0"/>
        </a:xfrm>
      </p:grpSpPr>
      <p:sp>
        <p:nvSpPr>
          <p:cNvPr id="1530" name="Google Shape;1530;p39">
            <a:extLst>
              <a:ext uri="{FF2B5EF4-FFF2-40B4-BE49-F238E27FC236}">
                <a16:creationId xmlns:a16="http://schemas.microsoft.com/office/drawing/2014/main" id="{F13D44EF-F67F-F50B-97F2-CDBADC322C59}"/>
              </a:ext>
            </a:extLst>
          </p:cNvPr>
          <p:cNvSpPr txBox="1">
            <a:spLocks noGrp="1"/>
          </p:cNvSpPr>
          <p:nvPr>
            <p:ph type="title"/>
          </p:nvPr>
        </p:nvSpPr>
        <p:spPr>
          <a:xfrm>
            <a:off x="720000" y="225536"/>
            <a:ext cx="7704000" cy="109478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sz="2800" dirty="0"/>
              <a:t>Identification des problèmes de performance</a:t>
            </a:r>
          </a:p>
        </p:txBody>
      </p:sp>
      <p:grpSp>
        <p:nvGrpSpPr>
          <p:cNvPr id="1533" name="Google Shape;1533;p39">
            <a:extLst>
              <a:ext uri="{FF2B5EF4-FFF2-40B4-BE49-F238E27FC236}">
                <a16:creationId xmlns:a16="http://schemas.microsoft.com/office/drawing/2014/main" id="{C8A0C617-25B0-A9DA-98A4-71CCEC0FF49F}"/>
              </a:ext>
            </a:extLst>
          </p:cNvPr>
          <p:cNvGrpSpPr/>
          <p:nvPr/>
        </p:nvGrpSpPr>
        <p:grpSpPr>
          <a:xfrm>
            <a:off x="-78907" y="4604426"/>
            <a:ext cx="4558967" cy="1141122"/>
            <a:chOff x="-123925" y="4132283"/>
            <a:chExt cx="4558967" cy="1141122"/>
          </a:xfrm>
        </p:grpSpPr>
        <p:grpSp>
          <p:nvGrpSpPr>
            <p:cNvPr id="1534" name="Google Shape;1534;p39">
              <a:extLst>
                <a:ext uri="{FF2B5EF4-FFF2-40B4-BE49-F238E27FC236}">
                  <a16:creationId xmlns:a16="http://schemas.microsoft.com/office/drawing/2014/main" id="{C9D98734-FAA3-B47C-BF8E-D96A2A23300E}"/>
                </a:ext>
              </a:extLst>
            </p:cNvPr>
            <p:cNvGrpSpPr/>
            <p:nvPr/>
          </p:nvGrpSpPr>
          <p:grpSpPr>
            <a:xfrm>
              <a:off x="-2" y="4132283"/>
              <a:ext cx="2308406" cy="1141122"/>
              <a:chOff x="-2" y="4132283"/>
              <a:chExt cx="2308406" cy="1141122"/>
            </a:xfrm>
          </p:grpSpPr>
          <p:sp>
            <p:nvSpPr>
              <p:cNvPr id="1535" name="Google Shape;1535;p39">
                <a:extLst>
                  <a:ext uri="{FF2B5EF4-FFF2-40B4-BE49-F238E27FC236}">
                    <a16:creationId xmlns:a16="http://schemas.microsoft.com/office/drawing/2014/main" id="{49D87F4B-C072-8B57-07E8-080DD259C538}"/>
                  </a:ext>
                </a:extLst>
              </p:cNvPr>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9">
                <a:extLst>
                  <a:ext uri="{FF2B5EF4-FFF2-40B4-BE49-F238E27FC236}">
                    <a16:creationId xmlns:a16="http://schemas.microsoft.com/office/drawing/2014/main" id="{D5156771-9F52-59E8-1E33-04A893D8C770}"/>
                  </a:ext>
                </a:extLst>
              </p:cNvPr>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39">
              <a:extLst>
                <a:ext uri="{FF2B5EF4-FFF2-40B4-BE49-F238E27FC236}">
                  <a16:creationId xmlns:a16="http://schemas.microsoft.com/office/drawing/2014/main" id="{9BCD02E6-ABA4-9C6F-AECC-9BD29156E6EB}"/>
                </a:ext>
              </a:extLst>
            </p:cNvPr>
            <p:cNvGrpSpPr/>
            <p:nvPr/>
          </p:nvGrpSpPr>
          <p:grpSpPr>
            <a:xfrm>
              <a:off x="-123925" y="4386226"/>
              <a:ext cx="4558967" cy="134100"/>
              <a:chOff x="796100" y="3019701"/>
              <a:chExt cx="4558967" cy="134100"/>
            </a:xfrm>
          </p:grpSpPr>
          <p:sp>
            <p:nvSpPr>
              <p:cNvPr id="1538" name="Google Shape;1538;p39">
                <a:extLst>
                  <a:ext uri="{FF2B5EF4-FFF2-40B4-BE49-F238E27FC236}">
                    <a16:creationId xmlns:a16="http://schemas.microsoft.com/office/drawing/2014/main" id="{56038087-20FC-F8F6-9271-3788801095ED}"/>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9" name="Google Shape;1539;p39">
                <a:extLst>
                  <a:ext uri="{FF2B5EF4-FFF2-40B4-BE49-F238E27FC236}">
                    <a16:creationId xmlns:a16="http://schemas.microsoft.com/office/drawing/2014/main" id="{E066F330-9B3D-9F36-11F5-DC5FB6C69DA1}"/>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0" name="Google Shape;1540;p39">
                <a:extLst>
                  <a:ext uri="{FF2B5EF4-FFF2-40B4-BE49-F238E27FC236}">
                    <a16:creationId xmlns:a16="http://schemas.microsoft.com/office/drawing/2014/main" id="{36549277-9819-DAE2-CBBD-4EED5EF569C9}"/>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6" name="Text 0">
            <a:extLst>
              <a:ext uri="{FF2B5EF4-FFF2-40B4-BE49-F238E27FC236}">
                <a16:creationId xmlns:a16="http://schemas.microsoft.com/office/drawing/2014/main" id="{94B55DD2-4672-963B-E004-BBF33B1E1A6C}"/>
              </a:ext>
            </a:extLst>
          </p:cNvPr>
          <p:cNvSpPr/>
          <p:nvPr/>
        </p:nvSpPr>
        <p:spPr>
          <a:xfrm>
            <a:off x="300925" y="507355"/>
            <a:ext cx="6667964" cy="661599"/>
          </a:xfrm>
          <a:prstGeom prst="rect">
            <a:avLst/>
          </a:prstGeom>
          <a:noFill/>
          <a:ln/>
        </p:spPr>
        <p:txBody>
          <a:bodyPr wrap="non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5250"/>
              </a:lnSpc>
              <a:buNone/>
            </a:pPr>
            <a:endParaRPr lang="en-US" sz="2400" dirty="0"/>
          </a:p>
        </p:txBody>
      </p:sp>
      <p:sp>
        <p:nvSpPr>
          <p:cNvPr id="7" name="Shape 1">
            <a:extLst>
              <a:ext uri="{FF2B5EF4-FFF2-40B4-BE49-F238E27FC236}">
                <a16:creationId xmlns:a16="http://schemas.microsoft.com/office/drawing/2014/main" id="{DA355DEC-899C-18BB-1254-752FFF75EAF7}"/>
              </a:ext>
            </a:extLst>
          </p:cNvPr>
          <p:cNvSpPr/>
          <p:nvPr/>
        </p:nvSpPr>
        <p:spPr>
          <a:xfrm>
            <a:off x="300924" y="1618367"/>
            <a:ext cx="3799307" cy="1381763"/>
          </a:xfrm>
          <a:prstGeom prst="roundRect">
            <a:avLst>
              <a:gd name="adj" fmla="val 15620"/>
            </a:avLst>
          </a:prstGeom>
          <a:solidFill>
            <a:srgbClr val="CEE6FD"/>
          </a:solidFill>
          <a:ln/>
        </p:spPr>
        <p:txBody>
          <a:bodyPr/>
          <a:lstStyle/>
          <a:p>
            <a:endParaRPr lang="fr-FR" sz="900"/>
          </a:p>
        </p:txBody>
      </p:sp>
      <p:sp>
        <p:nvSpPr>
          <p:cNvPr id="8" name="Text 2">
            <a:extLst>
              <a:ext uri="{FF2B5EF4-FFF2-40B4-BE49-F238E27FC236}">
                <a16:creationId xmlns:a16="http://schemas.microsoft.com/office/drawing/2014/main" id="{B54173A1-B14A-2D3C-6D01-78B0C6C58526}"/>
              </a:ext>
            </a:extLst>
          </p:cNvPr>
          <p:cNvSpPr/>
          <p:nvPr/>
        </p:nvSpPr>
        <p:spPr>
          <a:xfrm>
            <a:off x="515357" y="1803838"/>
            <a:ext cx="1873349" cy="330800"/>
          </a:xfrm>
          <a:prstGeom prst="rect">
            <a:avLst/>
          </a:prstGeom>
          <a:noFill/>
          <a:ln/>
        </p:spPr>
        <p:txBody>
          <a:bodyPr wrap="non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00"/>
              </a:lnSpc>
              <a:buNone/>
            </a:pPr>
            <a:r>
              <a:rPr lang="en-US" sz="1400" b="1" dirty="0">
                <a:solidFill>
                  <a:srgbClr val="1E3063"/>
                </a:solidFill>
                <a:latin typeface="IBM Plex Mono" panose="020B0509050203000203" pitchFamily="49" charset="0"/>
                <a:ea typeface="Instrument Sans Semi Bold" pitchFamily="34" charset="-122"/>
                <a:cs typeface="Instrument Sans Semi Bold" pitchFamily="34" charset="-120"/>
              </a:rPr>
              <a:t>Requêtes non optimisées</a:t>
            </a:r>
            <a:endParaRPr lang="en-US" sz="1400" b="1" dirty="0">
              <a:latin typeface="IBM Plex Mono" panose="020B0509050203000203" pitchFamily="49" charset="0"/>
            </a:endParaRPr>
          </a:p>
        </p:txBody>
      </p:sp>
      <p:sp>
        <p:nvSpPr>
          <p:cNvPr id="9" name="Text 3">
            <a:extLst>
              <a:ext uri="{FF2B5EF4-FFF2-40B4-BE49-F238E27FC236}">
                <a16:creationId xmlns:a16="http://schemas.microsoft.com/office/drawing/2014/main" id="{B022074B-30E6-2454-759C-6778BD74A5B6}"/>
              </a:ext>
            </a:extLst>
          </p:cNvPr>
          <p:cNvSpPr/>
          <p:nvPr/>
        </p:nvSpPr>
        <p:spPr>
          <a:xfrm>
            <a:off x="504272" y="2220027"/>
            <a:ext cx="3546977" cy="338790"/>
          </a:xfrm>
          <a:prstGeom prst="rect">
            <a:avLst/>
          </a:prstGeom>
          <a:noFill/>
          <a:ln/>
        </p:spPr>
        <p:txBody>
          <a:bodyPr wrap="non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00"/>
              </a:lnSpc>
              <a:buNone/>
            </a:pPr>
            <a:r>
              <a:rPr lang="en-US" sz="1100" dirty="0">
                <a:solidFill>
                  <a:srgbClr val="1E3063"/>
                </a:solidFill>
                <a:latin typeface="IBM Plex Mono" panose="020B0509050203000203" pitchFamily="49" charset="0"/>
                <a:ea typeface="Instrument Sans Medium" pitchFamily="34" charset="-122"/>
                <a:cs typeface="Instrument Sans Medium" pitchFamily="34" charset="-120"/>
              </a:rPr>
              <a:t>Causent des lenteurs et consomment trop </a:t>
            </a:r>
          </a:p>
          <a:p>
            <a:pPr marL="0" indent="0" algn="l">
              <a:lnSpc>
                <a:spcPts val="2700"/>
              </a:lnSpc>
              <a:buNone/>
            </a:pPr>
            <a:r>
              <a:rPr lang="en-US" sz="1100" dirty="0">
                <a:solidFill>
                  <a:srgbClr val="1E3063"/>
                </a:solidFill>
                <a:latin typeface="IBM Plex Mono" panose="020B0509050203000203" pitchFamily="49" charset="0"/>
                <a:ea typeface="Instrument Sans Medium" pitchFamily="34" charset="-122"/>
                <a:cs typeface="Instrument Sans Medium" pitchFamily="34" charset="-120"/>
              </a:rPr>
              <a:t>de ressources.</a:t>
            </a:r>
            <a:endParaRPr lang="en-US" sz="1100" dirty="0">
              <a:latin typeface="IBM Plex Mono" panose="020B0509050203000203" pitchFamily="49" charset="0"/>
            </a:endParaRPr>
          </a:p>
        </p:txBody>
      </p:sp>
      <p:sp>
        <p:nvSpPr>
          <p:cNvPr id="10" name="Shape 4">
            <a:extLst>
              <a:ext uri="{FF2B5EF4-FFF2-40B4-BE49-F238E27FC236}">
                <a16:creationId xmlns:a16="http://schemas.microsoft.com/office/drawing/2014/main" id="{EC53B499-D1D4-6E23-1739-8A84F3D1CDFD}"/>
              </a:ext>
            </a:extLst>
          </p:cNvPr>
          <p:cNvSpPr/>
          <p:nvPr/>
        </p:nvSpPr>
        <p:spPr>
          <a:xfrm>
            <a:off x="5005870" y="1618367"/>
            <a:ext cx="3799307" cy="1381763"/>
          </a:xfrm>
          <a:prstGeom prst="roundRect">
            <a:avLst>
              <a:gd name="adj" fmla="val 15620"/>
            </a:avLst>
          </a:prstGeom>
          <a:solidFill>
            <a:srgbClr val="CEE6FD"/>
          </a:solidFill>
          <a:ln/>
        </p:spPr>
        <p:txBody>
          <a:bodyPr/>
          <a:lstStyle/>
          <a:p>
            <a:endParaRPr lang="fr-FR" sz="900"/>
          </a:p>
        </p:txBody>
      </p:sp>
      <p:sp>
        <p:nvSpPr>
          <p:cNvPr id="11" name="Text 5">
            <a:extLst>
              <a:ext uri="{FF2B5EF4-FFF2-40B4-BE49-F238E27FC236}">
                <a16:creationId xmlns:a16="http://schemas.microsoft.com/office/drawing/2014/main" id="{FDEE993B-48BB-3417-853A-1502A830E717}"/>
              </a:ext>
            </a:extLst>
          </p:cNvPr>
          <p:cNvSpPr/>
          <p:nvPr/>
        </p:nvSpPr>
        <p:spPr>
          <a:xfrm>
            <a:off x="5148472" y="1803838"/>
            <a:ext cx="2205469" cy="330800"/>
          </a:xfrm>
          <a:prstGeom prst="rect">
            <a:avLst/>
          </a:prstGeom>
          <a:noFill/>
          <a:ln/>
        </p:spPr>
        <p:txBody>
          <a:bodyPr wrap="non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00"/>
              </a:lnSpc>
              <a:buNone/>
            </a:pPr>
            <a:r>
              <a:rPr lang="en-US" sz="1400" b="1" dirty="0">
                <a:solidFill>
                  <a:srgbClr val="1E3063"/>
                </a:solidFill>
                <a:latin typeface="IBM Plex Mono" panose="020B0509050203000203" pitchFamily="49" charset="0"/>
                <a:ea typeface="Instrument Sans Semi Bold" pitchFamily="34" charset="-122"/>
                <a:cs typeface="Instrument Sans Semi Bold" pitchFamily="34" charset="-120"/>
              </a:rPr>
              <a:t>Mauvaise utilisation des index</a:t>
            </a:r>
            <a:endParaRPr lang="en-US" sz="1400" b="1" dirty="0">
              <a:latin typeface="IBM Plex Mono" panose="020B0509050203000203" pitchFamily="49" charset="0"/>
            </a:endParaRPr>
          </a:p>
        </p:txBody>
      </p:sp>
      <p:sp>
        <p:nvSpPr>
          <p:cNvPr id="12" name="Text 6">
            <a:extLst>
              <a:ext uri="{FF2B5EF4-FFF2-40B4-BE49-F238E27FC236}">
                <a16:creationId xmlns:a16="http://schemas.microsoft.com/office/drawing/2014/main" id="{2832AFAB-B280-D961-729C-A86C314EEFA1}"/>
              </a:ext>
            </a:extLst>
          </p:cNvPr>
          <p:cNvSpPr/>
          <p:nvPr/>
        </p:nvSpPr>
        <p:spPr>
          <a:xfrm>
            <a:off x="5169932" y="2220027"/>
            <a:ext cx="3546977" cy="338790"/>
          </a:xfrm>
          <a:prstGeom prst="rect">
            <a:avLst/>
          </a:prstGeom>
          <a:noFill/>
          <a:ln/>
        </p:spPr>
        <p:txBody>
          <a:bodyPr wrap="non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00"/>
              </a:lnSpc>
              <a:buNone/>
            </a:pPr>
            <a:r>
              <a:rPr lang="en-US" sz="1100" dirty="0">
                <a:solidFill>
                  <a:srgbClr val="1E3063"/>
                </a:solidFill>
                <a:latin typeface="IBM Plex Mono" panose="020B0509050203000203" pitchFamily="49" charset="0"/>
                <a:ea typeface="Instrument Sans Medium" pitchFamily="34" charset="-122"/>
                <a:cs typeface="Instrument Sans Medium" pitchFamily="34" charset="-120"/>
              </a:rPr>
              <a:t>Absence ou index mal adaptés </a:t>
            </a:r>
            <a:r>
              <a:rPr lang="en-US" sz="1100" dirty="0" err="1">
                <a:solidFill>
                  <a:srgbClr val="1E3063"/>
                </a:solidFill>
                <a:latin typeface="IBM Plex Mono" panose="020B0509050203000203" pitchFamily="49" charset="0"/>
                <a:ea typeface="Instrument Sans Medium" pitchFamily="34" charset="-122"/>
                <a:cs typeface="Instrument Sans Medium" pitchFamily="34" charset="-120"/>
              </a:rPr>
              <a:t>dégradent</a:t>
            </a:r>
            <a:r>
              <a:rPr lang="en-US" sz="1100" dirty="0">
                <a:solidFill>
                  <a:srgbClr val="1E3063"/>
                </a:solidFill>
                <a:latin typeface="IBM Plex Mono" panose="020B0509050203000203" pitchFamily="49" charset="0"/>
                <a:ea typeface="Instrument Sans Medium" pitchFamily="34" charset="-122"/>
                <a:cs typeface="Instrument Sans Medium" pitchFamily="34" charset="-120"/>
              </a:rPr>
              <a:t> </a:t>
            </a:r>
          </a:p>
          <a:p>
            <a:pPr marL="0" indent="0" algn="l">
              <a:lnSpc>
                <a:spcPts val="2700"/>
              </a:lnSpc>
              <a:buNone/>
            </a:pPr>
            <a:r>
              <a:rPr lang="en-US" sz="1100" dirty="0">
                <a:solidFill>
                  <a:srgbClr val="1E3063"/>
                </a:solidFill>
                <a:latin typeface="IBM Plex Mono" panose="020B0509050203000203" pitchFamily="49" charset="0"/>
                <a:ea typeface="Instrument Sans Medium" pitchFamily="34" charset="-122"/>
                <a:cs typeface="Instrument Sans Medium" pitchFamily="34" charset="-120"/>
              </a:rPr>
              <a:t>la vitesse.</a:t>
            </a:r>
            <a:endParaRPr lang="en-US" sz="1100" dirty="0">
              <a:latin typeface="IBM Plex Mono" panose="020B0509050203000203" pitchFamily="49" charset="0"/>
            </a:endParaRPr>
          </a:p>
        </p:txBody>
      </p:sp>
      <p:sp>
        <p:nvSpPr>
          <p:cNvPr id="13" name="Shape 7">
            <a:extLst>
              <a:ext uri="{FF2B5EF4-FFF2-40B4-BE49-F238E27FC236}">
                <a16:creationId xmlns:a16="http://schemas.microsoft.com/office/drawing/2014/main" id="{00267505-5D3F-CFCA-C85B-84A3B52BC6DA}"/>
              </a:ext>
            </a:extLst>
          </p:cNvPr>
          <p:cNvSpPr/>
          <p:nvPr/>
        </p:nvSpPr>
        <p:spPr>
          <a:xfrm>
            <a:off x="300925" y="3214563"/>
            <a:ext cx="3799307" cy="1558694"/>
          </a:xfrm>
          <a:prstGeom prst="roundRect">
            <a:avLst>
              <a:gd name="adj" fmla="val 12225"/>
            </a:avLst>
          </a:prstGeom>
          <a:solidFill>
            <a:srgbClr val="CEE6FD"/>
          </a:solidFill>
          <a:ln/>
        </p:spPr>
        <p:txBody>
          <a:bodyPr/>
          <a:lstStyle/>
          <a:p>
            <a:endParaRPr lang="fr-FR" sz="900"/>
          </a:p>
        </p:txBody>
      </p:sp>
      <p:sp>
        <p:nvSpPr>
          <p:cNvPr id="14" name="Text 8">
            <a:extLst>
              <a:ext uri="{FF2B5EF4-FFF2-40B4-BE49-F238E27FC236}">
                <a16:creationId xmlns:a16="http://schemas.microsoft.com/office/drawing/2014/main" id="{E8E21203-3E7E-232F-1375-2D2EEB3D8584}"/>
              </a:ext>
            </a:extLst>
          </p:cNvPr>
          <p:cNvSpPr/>
          <p:nvPr/>
        </p:nvSpPr>
        <p:spPr>
          <a:xfrm>
            <a:off x="515357" y="3412805"/>
            <a:ext cx="2797764" cy="330800"/>
          </a:xfrm>
          <a:prstGeom prst="rect">
            <a:avLst/>
          </a:prstGeom>
          <a:noFill/>
          <a:ln/>
        </p:spPr>
        <p:txBody>
          <a:bodyPr wrap="non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00"/>
              </a:lnSpc>
              <a:buNone/>
            </a:pPr>
            <a:r>
              <a:rPr lang="en-US" sz="1400" b="1" dirty="0">
                <a:solidFill>
                  <a:srgbClr val="1E3063"/>
                </a:solidFill>
                <a:latin typeface="IBM Plex Mono" panose="020B0509050203000203" pitchFamily="49" charset="0"/>
                <a:ea typeface="Instrument Sans Semi Bold" pitchFamily="34" charset="-122"/>
                <a:cs typeface="Instrument Sans Semi Bold" pitchFamily="34" charset="-120"/>
              </a:rPr>
              <a:t>Surconsommation disque et mémoire</a:t>
            </a:r>
            <a:endParaRPr lang="en-US" sz="1400" b="1" dirty="0">
              <a:latin typeface="IBM Plex Mono" panose="020B0509050203000203" pitchFamily="49" charset="0"/>
            </a:endParaRPr>
          </a:p>
        </p:txBody>
      </p:sp>
      <p:sp>
        <p:nvSpPr>
          <p:cNvPr id="15" name="Text 9">
            <a:extLst>
              <a:ext uri="{FF2B5EF4-FFF2-40B4-BE49-F238E27FC236}">
                <a16:creationId xmlns:a16="http://schemas.microsoft.com/office/drawing/2014/main" id="{3FB98147-51EE-CFD1-9A98-44B302B6B195}"/>
              </a:ext>
            </a:extLst>
          </p:cNvPr>
          <p:cNvSpPr/>
          <p:nvPr/>
        </p:nvSpPr>
        <p:spPr>
          <a:xfrm>
            <a:off x="515357" y="3881245"/>
            <a:ext cx="3546977" cy="677580"/>
          </a:xfrm>
          <a:prstGeom prst="rect">
            <a:avLst/>
          </a:prstGeom>
          <a:noFill/>
          <a:ln/>
        </p:spPr>
        <p:txBody>
          <a:bodyPr wrap="squar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00"/>
              </a:lnSpc>
              <a:buNone/>
            </a:pPr>
            <a:r>
              <a:rPr lang="en-US" sz="1100" dirty="0">
                <a:solidFill>
                  <a:srgbClr val="1E3063"/>
                </a:solidFill>
                <a:latin typeface="IBM Plex Mono" panose="020B0509050203000203" pitchFamily="49" charset="0"/>
                <a:ea typeface="Instrument Sans Medium" pitchFamily="34" charset="-122"/>
                <a:cs typeface="Instrument Sans Medium" pitchFamily="34" charset="-120"/>
              </a:rPr>
              <a:t>Accès disque trop fréquent et RAM sous pression ralentissent tout.</a:t>
            </a:r>
            <a:endParaRPr lang="en-US" sz="1100" dirty="0">
              <a:latin typeface="IBM Plex Mono" panose="020B0509050203000203" pitchFamily="49" charset="0"/>
            </a:endParaRPr>
          </a:p>
        </p:txBody>
      </p:sp>
      <p:sp>
        <p:nvSpPr>
          <p:cNvPr id="16" name="Shape 10">
            <a:extLst>
              <a:ext uri="{FF2B5EF4-FFF2-40B4-BE49-F238E27FC236}">
                <a16:creationId xmlns:a16="http://schemas.microsoft.com/office/drawing/2014/main" id="{28EE36A3-17F5-BCEB-66A8-55EF4B09B63D}"/>
              </a:ext>
            </a:extLst>
          </p:cNvPr>
          <p:cNvSpPr/>
          <p:nvPr/>
        </p:nvSpPr>
        <p:spPr>
          <a:xfrm>
            <a:off x="5043768" y="3214563"/>
            <a:ext cx="3799307" cy="1558694"/>
          </a:xfrm>
          <a:prstGeom prst="roundRect">
            <a:avLst>
              <a:gd name="adj" fmla="val 12225"/>
            </a:avLst>
          </a:prstGeom>
          <a:solidFill>
            <a:srgbClr val="CEE6FD"/>
          </a:solidFill>
          <a:ln/>
        </p:spPr>
        <p:txBody>
          <a:bodyPr/>
          <a:lstStyle/>
          <a:p>
            <a:endParaRPr lang="fr-FR" sz="900"/>
          </a:p>
        </p:txBody>
      </p:sp>
      <p:sp>
        <p:nvSpPr>
          <p:cNvPr id="17" name="Text 11">
            <a:extLst>
              <a:ext uri="{FF2B5EF4-FFF2-40B4-BE49-F238E27FC236}">
                <a16:creationId xmlns:a16="http://schemas.microsoft.com/office/drawing/2014/main" id="{B16BC3CD-EB54-80B2-F429-F618D1FCC296}"/>
              </a:ext>
            </a:extLst>
          </p:cNvPr>
          <p:cNvSpPr/>
          <p:nvPr/>
        </p:nvSpPr>
        <p:spPr>
          <a:xfrm>
            <a:off x="5258201" y="3412805"/>
            <a:ext cx="1577657" cy="330800"/>
          </a:xfrm>
          <a:prstGeom prst="rect">
            <a:avLst/>
          </a:prstGeom>
          <a:noFill/>
          <a:ln/>
        </p:spPr>
        <p:txBody>
          <a:bodyPr wrap="non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00"/>
              </a:lnSpc>
              <a:buNone/>
            </a:pPr>
            <a:r>
              <a:rPr lang="en-US" sz="1400" b="1" dirty="0">
                <a:solidFill>
                  <a:srgbClr val="1E3063"/>
                </a:solidFill>
                <a:latin typeface="IBM Plex Mono" panose="020B0509050203000203" pitchFamily="49" charset="0"/>
                <a:ea typeface="Instrument Sans Semi Bold" pitchFamily="34" charset="-122"/>
                <a:cs typeface="Instrument Sans Semi Bold" pitchFamily="34" charset="-120"/>
              </a:rPr>
              <a:t>CPU surchargé</a:t>
            </a:r>
            <a:endParaRPr lang="en-US" sz="1400" b="1" dirty="0">
              <a:latin typeface="IBM Plex Mono" panose="020B0509050203000203" pitchFamily="49" charset="0"/>
            </a:endParaRPr>
          </a:p>
        </p:txBody>
      </p:sp>
      <p:sp>
        <p:nvSpPr>
          <p:cNvPr id="18" name="Text 12">
            <a:extLst>
              <a:ext uri="{FF2B5EF4-FFF2-40B4-BE49-F238E27FC236}">
                <a16:creationId xmlns:a16="http://schemas.microsoft.com/office/drawing/2014/main" id="{B2D63FC4-EFD4-7961-E624-FE3E8FE28BBE}"/>
              </a:ext>
            </a:extLst>
          </p:cNvPr>
          <p:cNvSpPr/>
          <p:nvPr/>
        </p:nvSpPr>
        <p:spPr>
          <a:xfrm>
            <a:off x="5258200" y="3881245"/>
            <a:ext cx="3546977" cy="677580"/>
          </a:xfrm>
          <a:prstGeom prst="rect">
            <a:avLst/>
          </a:prstGeom>
          <a:noFill/>
          <a:ln/>
        </p:spPr>
        <p:txBody>
          <a:bodyPr wrap="squar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00"/>
              </a:lnSpc>
              <a:buNone/>
            </a:pPr>
            <a:r>
              <a:rPr lang="en-US" sz="1100" dirty="0">
                <a:solidFill>
                  <a:srgbClr val="1E3063"/>
                </a:solidFill>
                <a:latin typeface="IBM Plex Mono" panose="020B0509050203000203" pitchFamily="49" charset="0"/>
                <a:ea typeface="Instrument Sans Medium" pitchFamily="34" charset="-122"/>
                <a:cs typeface="Instrument Sans Medium" pitchFamily="34" charset="-120"/>
              </a:rPr>
              <a:t>Le processeur à haute charge diminue les performances globales.</a:t>
            </a:r>
            <a:endParaRPr lang="en-US" sz="1100" dirty="0">
              <a:latin typeface="IBM Plex Mono" panose="020B0509050203000203" pitchFamily="49" charset="0"/>
            </a:endParaRPr>
          </a:p>
        </p:txBody>
      </p:sp>
      <p:sp>
        <p:nvSpPr>
          <p:cNvPr id="20" name="Google Shape;2304;p40">
            <a:extLst>
              <a:ext uri="{FF2B5EF4-FFF2-40B4-BE49-F238E27FC236}">
                <a16:creationId xmlns:a16="http://schemas.microsoft.com/office/drawing/2014/main" id="{E44213EF-B80B-1D7A-F52B-89C583BCF107}"/>
              </a:ext>
            </a:extLst>
          </p:cNvPr>
          <p:cNvSpPr/>
          <p:nvPr/>
        </p:nvSpPr>
        <p:spPr>
          <a:xfrm>
            <a:off x="4287274" y="470993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10</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87487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anim calcmode="lin" valueType="num">
                                      <p:cBhvr>
                                        <p:cTn id="58" dur="1000" fill="hold"/>
                                        <p:tgtEl>
                                          <p:spTgt spid="17"/>
                                        </p:tgtEl>
                                        <p:attrNameLst>
                                          <p:attrName>ppt_x</p:attrName>
                                        </p:attrNameLst>
                                      </p:cBhvr>
                                      <p:tavLst>
                                        <p:tav tm="0">
                                          <p:val>
                                            <p:strVal val="#ppt_x"/>
                                          </p:val>
                                        </p:tav>
                                        <p:tav tm="100000">
                                          <p:val>
                                            <p:strVal val="#ppt_x"/>
                                          </p:val>
                                        </p:tav>
                                      </p:tavLst>
                                    </p:anim>
                                    <p:anim calcmode="lin" valueType="num">
                                      <p:cBhvr>
                                        <p:cTn id="59" dur="1000" fill="hold"/>
                                        <p:tgtEl>
                                          <p:spTgt spid="1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42"/>
          <p:cNvSpPr txBox="1">
            <a:spLocks noGrp="1"/>
          </p:cNvSpPr>
          <p:nvPr>
            <p:ph type="title"/>
          </p:nvPr>
        </p:nvSpPr>
        <p:spPr>
          <a:xfrm>
            <a:off x="556565" y="145368"/>
            <a:ext cx="7704000" cy="10720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800" dirty="0"/>
              <a:t>Utilisation des outils de monitoring</a:t>
            </a:r>
          </a:p>
        </p:txBody>
      </p:sp>
      <p:sp>
        <p:nvSpPr>
          <p:cNvPr id="1667" name="Google Shape;1667;p42"/>
          <p:cNvSpPr txBox="1">
            <a:spLocks noGrp="1"/>
          </p:cNvSpPr>
          <p:nvPr>
            <p:ph type="subTitle" idx="6"/>
          </p:nvPr>
        </p:nvSpPr>
        <p:spPr>
          <a:xfrm>
            <a:off x="6295109" y="2511883"/>
            <a:ext cx="19818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t>
            </a:r>
            <a:r>
              <a:rPr lang="fr-FR" dirty="0" err="1"/>
              <a:t>ongotop</a:t>
            </a:r>
            <a:endParaRPr dirty="0"/>
          </a:p>
        </p:txBody>
      </p:sp>
      <p:sp>
        <p:nvSpPr>
          <p:cNvPr id="1668" name="Google Shape;1668;p42"/>
          <p:cNvSpPr txBox="1">
            <a:spLocks noGrp="1"/>
          </p:cNvSpPr>
          <p:nvPr>
            <p:ph type="subTitle" idx="1"/>
          </p:nvPr>
        </p:nvSpPr>
        <p:spPr>
          <a:xfrm>
            <a:off x="569265" y="2834489"/>
            <a:ext cx="2462112" cy="108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Analyse des opérations pour identifier requêtes lentes et scans complets.</a:t>
            </a:r>
          </a:p>
        </p:txBody>
      </p:sp>
      <p:sp>
        <p:nvSpPr>
          <p:cNvPr id="1669" name="Google Shape;1669;p42"/>
          <p:cNvSpPr txBox="1">
            <a:spLocks noGrp="1"/>
          </p:cNvSpPr>
          <p:nvPr>
            <p:ph type="subTitle" idx="2"/>
          </p:nvPr>
        </p:nvSpPr>
        <p:spPr>
          <a:xfrm>
            <a:off x="3672343" y="2837983"/>
            <a:ext cx="1981800" cy="108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Affiche en temps réel l’activité et les opérations du serveur.</a:t>
            </a:r>
          </a:p>
        </p:txBody>
      </p:sp>
      <p:sp>
        <p:nvSpPr>
          <p:cNvPr id="1670" name="Google Shape;1670;p42"/>
          <p:cNvSpPr txBox="1">
            <a:spLocks noGrp="1"/>
          </p:cNvSpPr>
          <p:nvPr>
            <p:ph type="subTitle" idx="3"/>
          </p:nvPr>
        </p:nvSpPr>
        <p:spPr>
          <a:xfrm>
            <a:off x="6377475" y="2837983"/>
            <a:ext cx="1981800" cy="108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Montre le temps d’activité par collection, repérant les zones critiques.</a:t>
            </a:r>
          </a:p>
        </p:txBody>
      </p:sp>
      <p:sp>
        <p:nvSpPr>
          <p:cNvPr id="1671" name="Google Shape;1671;p42"/>
          <p:cNvSpPr txBox="1">
            <a:spLocks noGrp="1"/>
          </p:cNvSpPr>
          <p:nvPr>
            <p:ph type="subTitle" idx="4"/>
          </p:nvPr>
        </p:nvSpPr>
        <p:spPr>
          <a:xfrm>
            <a:off x="556565" y="2511883"/>
            <a:ext cx="2766912"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MongoDB Profiler</a:t>
            </a:r>
          </a:p>
        </p:txBody>
      </p:sp>
      <p:sp>
        <p:nvSpPr>
          <p:cNvPr id="1672" name="Google Shape;1672;p42"/>
          <p:cNvSpPr txBox="1">
            <a:spLocks noGrp="1"/>
          </p:cNvSpPr>
          <p:nvPr>
            <p:ph type="subTitle" idx="5"/>
          </p:nvPr>
        </p:nvSpPr>
        <p:spPr>
          <a:xfrm>
            <a:off x="3661118" y="2511883"/>
            <a:ext cx="19818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err="1"/>
              <a:t>Mongostat</a:t>
            </a:r>
            <a:endParaRPr lang="fr-FR" dirty="0"/>
          </a:p>
        </p:txBody>
      </p:sp>
      <p:pic>
        <p:nvPicPr>
          <p:cNvPr id="12" name="Image 11">
            <a:extLst>
              <a:ext uri="{FF2B5EF4-FFF2-40B4-BE49-F238E27FC236}">
                <a16:creationId xmlns:a16="http://schemas.microsoft.com/office/drawing/2014/main" id="{55F21C90-6817-CEDC-9D90-0252C8A9CDC4}"/>
              </a:ext>
            </a:extLst>
          </p:cNvPr>
          <p:cNvPicPr>
            <a:picLocks noChangeAspect="1"/>
          </p:cNvPicPr>
          <p:nvPr/>
        </p:nvPicPr>
        <p:blipFill>
          <a:blip r:embed="rId3"/>
          <a:stretch>
            <a:fillRect/>
          </a:stretch>
        </p:blipFill>
        <p:spPr>
          <a:xfrm>
            <a:off x="1350917" y="1832063"/>
            <a:ext cx="518517" cy="518517"/>
          </a:xfrm>
          <a:prstGeom prst="rect">
            <a:avLst/>
          </a:prstGeom>
        </p:spPr>
      </p:pic>
      <p:pic>
        <p:nvPicPr>
          <p:cNvPr id="13" name="Image 12">
            <a:extLst>
              <a:ext uri="{FF2B5EF4-FFF2-40B4-BE49-F238E27FC236}">
                <a16:creationId xmlns:a16="http://schemas.microsoft.com/office/drawing/2014/main" id="{2814FFB9-0505-3868-7E4A-92680D5BA0CB}"/>
              </a:ext>
            </a:extLst>
          </p:cNvPr>
          <p:cNvPicPr>
            <a:picLocks noChangeAspect="1"/>
          </p:cNvPicPr>
          <p:nvPr/>
        </p:nvPicPr>
        <p:blipFill>
          <a:blip r:embed="rId4"/>
          <a:stretch>
            <a:fillRect/>
          </a:stretch>
        </p:blipFill>
        <p:spPr>
          <a:xfrm>
            <a:off x="4059204" y="1917081"/>
            <a:ext cx="518517" cy="518517"/>
          </a:xfrm>
          <a:prstGeom prst="rect">
            <a:avLst/>
          </a:prstGeom>
        </p:spPr>
      </p:pic>
      <p:pic>
        <p:nvPicPr>
          <p:cNvPr id="14" name="Image 13">
            <a:extLst>
              <a:ext uri="{FF2B5EF4-FFF2-40B4-BE49-F238E27FC236}">
                <a16:creationId xmlns:a16="http://schemas.microsoft.com/office/drawing/2014/main" id="{8B037C0E-6563-29AD-62D9-8FBFC4B3F48B}"/>
              </a:ext>
            </a:extLst>
          </p:cNvPr>
          <p:cNvPicPr>
            <a:picLocks noChangeAspect="1"/>
          </p:cNvPicPr>
          <p:nvPr/>
        </p:nvPicPr>
        <p:blipFill>
          <a:blip r:embed="rId5"/>
          <a:stretch>
            <a:fillRect/>
          </a:stretch>
        </p:blipFill>
        <p:spPr>
          <a:xfrm>
            <a:off x="6767492" y="1902286"/>
            <a:ext cx="518517" cy="518517"/>
          </a:xfrm>
          <a:prstGeom prst="rect">
            <a:avLst/>
          </a:prstGeom>
        </p:spPr>
      </p:pic>
      <p:grpSp>
        <p:nvGrpSpPr>
          <p:cNvPr id="3" name="Google Shape;1522;p38">
            <a:extLst>
              <a:ext uri="{FF2B5EF4-FFF2-40B4-BE49-F238E27FC236}">
                <a16:creationId xmlns:a16="http://schemas.microsoft.com/office/drawing/2014/main" id="{09C6713E-5210-916D-AFF2-F9DB16DD1460}"/>
              </a:ext>
            </a:extLst>
          </p:cNvPr>
          <p:cNvGrpSpPr/>
          <p:nvPr/>
        </p:nvGrpSpPr>
        <p:grpSpPr>
          <a:xfrm>
            <a:off x="-3560" y="4819174"/>
            <a:ext cx="4558967" cy="134100"/>
            <a:chOff x="796100" y="3019701"/>
            <a:chExt cx="4558967" cy="134100"/>
          </a:xfrm>
        </p:grpSpPr>
        <p:sp>
          <p:nvSpPr>
            <p:cNvPr id="4" name="Google Shape;1523;p38">
              <a:extLst>
                <a:ext uri="{FF2B5EF4-FFF2-40B4-BE49-F238E27FC236}">
                  <a16:creationId xmlns:a16="http://schemas.microsoft.com/office/drawing/2014/main" id="{094F55EB-668C-EA71-06B0-45BE63095F0C}"/>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1524;p38">
              <a:extLst>
                <a:ext uri="{FF2B5EF4-FFF2-40B4-BE49-F238E27FC236}">
                  <a16:creationId xmlns:a16="http://schemas.microsoft.com/office/drawing/2014/main" id="{70BC60F7-439A-DA20-8972-F938FF83106F}"/>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6" name="Google Shape;1525;p38">
              <a:extLst>
                <a:ext uri="{FF2B5EF4-FFF2-40B4-BE49-F238E27FC236}">
                  <a16:creationId xmlns:a16="http://schemas.microsoft.com/office/drawing/2014/main" id="{BCE6E9C5-8ECE-C5E8-F8F3-76BB92EE23A1}"/>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2304;p40">
            <a:extLst>
              <a:ext uri="{FF2B5EF4-FFF2-40B4-BE49-F238E27FC236}">
                <a16:creationId xmlns:a16="http://schemas.microsoft.com/office/drawing/2014/main" id="{A28C4C82-998A-6635-EB6C-94F7A43D4C63}"/>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11</a:t>
            </a:r>
            <a:endParaRPr b="1" dirty="0">
              <a:solidFill>
                <a:schemeClr val="bg1"/>
              </a:solidFill>
              <a:latin typeface="Lexend Deca"/>
              <a:ea typeface="Lexend Deca"/>
              <a:cs typeface="Lexend Deca"/>
              <a:sym typeface="Lexend De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68">
                                            <p:txEl>
                                              <p:pRg st="0" end="0"/>
                                            </p:txEl>
                                          </p:spTgt>
                                        </p:tgtEl>
                                        <p:attrNameLst>
                                          <p:attrName>style.visibility</p:attrName>
                                        </p:attrNameLst>
                                      </p:cBhvr>
                                      <p:to>
                                        <p:strVal val="visible"/>
                                      </p:to>
                                    </p:set>
                                    <p:animEffect transition="in" filter="fade">
                                      <p:cBhvr>
                                        <p:cTn id="7" dur="1000"/>
                                        <p:tgtEl>
                                          <p:spTgt spid="1668">
                                            <p:txEl>
                                              <p:pRg st="0" end="0"/>
                                            </p:txEl>
                                          </p:spTgt>
                                        </p:tgtEl>
                                      </p:cBhvr>
                                    </p:animEffect>
                                    <p:anim calcmode="lin" valueType="num">
                                      <p:cBhvr>
                                        <p:cTn id="8" dur="1000" fill="hold"/>
                                        <p:tgtEl>
                                          <p:spTgt spid="166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6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71">
                                            <p:txEl>
                                              <p:pRg st="0" end="0"/>
                                            </p:txEl>
                                          </p:spTgt>
                                        </p:tgtEl>
                                        <p:attrNameLst>
                                          <p:attrName>style.visibility</p:attrName>
                                        </p:attrNameLst>
                                      </p:cBhvr>
                                      <p:to>
                                        <p:strVal val="visible"/>
                                      </p:to>
                                    </p:set>
                                    <p:animEffect transition="in" filter="fade">
                                      <p:cBhvr>
                                        <p:cTn id="12" dur="1000"/>
                                        <p:tgtEl>
                                          <p:spTgt spid="1671">
                                            <p:txEl>
                                              <p:pRg st="0" end="0"/>
                                            </p:txEl>
                                          </p:spTgt>
                                        </p:tgtEl>
                                      </p:cBhvr>
                                    </p:animEffect>
                                    <p:anim calcmode="lin" valueType="num">
                                      <p:cBhvr>
                                        <p:cTn id="13" dur="1000" fill="hold"/>
                                        <p:tgtEl>
                                          <p:spTgt spid="167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671">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669">
                                            <p:txEl>
                                              <p:pRg st="0" end="0"/>
                                            </p:txEl>
                                          </p:spTgt>
                                        </p:tgtEl>
                                        <p:attrNameLst>
                                          <p:attrName>style.visibility</p:attrName>
                                        </p:attrNameLst>
                                      </p:cBhvr>
                                      <p:to>
                                        <p:strVal val="visible"/>
                                      </p:to>
                                    </p:set>
                                    <p:animEffect transition="in" filter="fade">
                                      <p:cBhvr>
                                        <p:cTn id="22" dur="1000"/>
                                        <p:tgtEl>
                                          <p:spTgt spid="1669">
                                            <p:txEl>
                                              <p:pRg st="0" end="0"/>
                                            </p:txEl>
                                          </p:spTgt>
                                        </p:tgtEl>
                                      </p:cBhvr>
                                    </p:animEffect>
                                    <p:anim calcmode="lin" valueType="num">
                                      <p:cBhvr>
                                        <p:cTn id="23" dur="1000" fill="hold"/>
                                        <p:tgtEl>
                                          <p:spTgt spid="1669">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1669">
                                            <p:txEl>
                                              <p:pRg st="0" end="0"/>
                                            </p:txEl>
                                          </p:spTgt>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672">
                                            <p:txEl>
                                              <p:pRg st="0" end="0"/>
                                            </p:txEl>
                                          </p:spTgt>
                                        </p:tgtEl>
                                        <p:attrNameLst>
                                          <p:attrName>style.visibility</p:attrName>
                                        </p:attrNameLst>
                                      </p:cBhvr>
                                      <p:to>
                                        <p:strVal val="visible"/>
                                      </p:to>
                                    </p:set>
                                    <p:animEffect transition="in" filter="fade">
                                      <p:cBhvr>
                                        <p:cTn id="27" dur="1000"/>
                                        <p:tgtEl>
                                          <p:spTgt spid="1672">
                                            <p:txEl>
                                              <p:pRg st="0" end="0"/>
                                            </p:txEl>
                                          </p:spTgt>
                                        </p:tgtEl>
                                      </p:cBhvr>
                                    </p:animEffect>
                                    <p:anim calcmode="lin" valueType="num">
                                      <p:cBhvr>
                                        <p:cTn id="28" dur="1000" fill="hold"/>
                                        <p:tgtEl>
                                          <p:spTgt spid="1672">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1672">
                                            <p:txEl>
                                              <p:pRg st="0" end="0"/>
                                            </p:txEl>
                                          </p:spTgt>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667">
                                            <p:txEl>
                                              <p:pRg st="0" end="0"/>
                                            </p:txEl>
                                          </p:spTgt>
                                        </p:tgtEl>
                                        <p:attrNameLst>
                                          <p:attrName>style.visibility</p:attrName>
                                        </p:attrNameLst>
                                      </p:cBhvr>
                                      <p:to>
                                        <p:strVal val="visible"/>
                                      </p:to>
                                    </p:set>
                                    <p:animEffect transition="in" filter="fade">
                                      <p:cBhvr>
                                        <p:cTn id="37" dur="1000"/>
                                        <p:tgtEl>
                                          <p:spTgt spid="1667">
                                            <p:txEl>
                                              <p:pRg st="0" end="0"/>
                                            </p:txEl>
                                          </p:spTgt>
                                        </p:tgtEl>
                                      </p:cBhvr>
                                    </p:animEffect>
                                    <p:anim calcmode="lin" valueType="num">
                                      <p:cBhvr>
                                        <p:cTn id="38" dur="1000" fill="hold"/>
                                        <p:tgtEl>
                                          <p:spTgt spid="1667">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1667">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70">
                                            <p:txEl>
                                              <p:pRg st="0" end="0"/>
                                            </p:txEl>
                                          </p:spTgt>
                                        </p:tgtEl>
                                        <p:attrNameLst>
                                          <p:attrName>style.visibility</p:attrName>
                                        </p:attrNameLst>
                                      </p:cBhvr>
                                      <p:to>
                                        <p:strVal val="visible"/>
                                      </p:to>
                                    </p:set>
                                    <p:animEffect transition="in" filter="fade">
                                      <p:cBhvr>
                                        <p:cTn id="42" dur="1000"/>
                                        <p:tgtEl>
                                          <p:spTgt spid="1670">
                                            <p:txEl>
                                              <p:pRg st="0" end="0"/>
                                            </p:txEl>
                                          </p:spTgt>
                                        </p:tgtEl>
                                      </p:cBhvr>
                                    </p:animEffect>
                                    <p:anim calcmode="lin" valueType="num">
                                      <p:cBhvr>
                                        <p:cTn id="43" dur="1000" fill="hold"/>
                                        <p:tgtEl>
                                          <p:spTgt spid="167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670">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7" grpId="0" build="p"/>
      <p:bldP spid="1668" grpId="0" build="p"/>
      <p:bldP spid="1669" grpId="0" build="p"/>
      <p:bldP spid="1670" grpId="0" build="p"/>
      <p:bldP spid="1671" grpId="0" build="p"/>
      <p:bldP spid="167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4" name="Rectangle 3">
            <a:extLst>
              <a:ext uri="{FF2B5EF4-FFF2-40B4-BE49-F238E27FC236}">
                <a16:creationId xmlns:a16="http://schemas.microsoft.com/office/drawing/2014/main" id="{B395B759-4585-F6E0-3B27-625768CAFBC7}"/>
              </a:ext>
            </a:extLst>
          </p:cNvPr>
          <p:cNvSpPr/>
          <p:nvPr/>
        </p:nvSpPr>
        <p:spPr>
          <a:xfrm>
            <a:off x="241738" y="1139684"/>
            <a:ext cx="3962400" cy="202392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45" name="Google Shape;1745;p44"/>
          <p:cNvSpPr txBox="1">
            <a:spLocks noGrp="1"/>
          </p:cNvSpPr>
          <p:nvPr>
            <p:ph type="title"/>
          </p:nvPr>
        </p:nvSpPr>
        <p:spPr>
          <a:xfrm>
            <a:off x="720000" y="24088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800" dirty="0"/>
              <a:t>Analyse des requêtes lentes</a:t>
            </a:r>
          </a:p>
        </p:txBody>
      </p:sp>
      <p:sp>
        <p:nvSpPr>
          <p:cNvPr id="1746" name="Google Shape;1746;p44"/>
          <p:cNvSpPr txBox="1">
            <a:spLocks noGrp="1"/>
          </p:cNvSpPr>
          <p:nvPr>
            <p:ph type="subTitle" idx="1"/>
          </p:nvPr>
        </p:nvSpPr>
        <p:spPr>
          <a:xfrm>
            <a:off x="1402752" y="3610375"/>
            <a:ext cx="1981800" cy="108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Fournit le plan d’exécution pour optimiser les requêtes.</a:t>
            </a:r>
          </a:p>
        </p:txBody>
      </p:sp>
      <p:sp>
        <p:nvSpPr>
          <p:cNvPr id="1747" name="Google Shape;1747;p44"/>
          <p:cNvSpPr txBox="1">
            <a:spLocks noGrp="1"/>
          </p:cNvSpPr>
          <p:nvPr>
            <p:ph type="subTitle" idx="2"/>
          </p:nvPr>
        </p:nvSpPr>
        <p:spPr>
          <a:xfrm>
            <a:off x="6134063" y="3610375"/>
            <a:ext cx="1981800" cy="108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Enregistre les requêtes dépassant un seuil de temps pour diagnostics.</a:t>
            </a:r>
          </a:p>
        </p:txBody>
      </p:sp>
      <p:sp>
        <p:nvSpPr>
          <p:cNvPr id="1749" name="Google Shape;1749;p44"/>
          <p:cNvSpPr txBox="1">
            <a:spLocks noGrp="1"/>
          </p:cNvSpPr>
          <p:nvPr>
            <p:ph type="subTitle" idx="4"/>
          </p:nvPr>
        </p:nvSpPr>
        <p:spPr>
          <a:xfrm>
            <a:off x="1402752" y="3284275"/>
            <a:ext cx="19818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err="1"/>
              <a:t>explain</a:t>
            </a:r>
            <a:r>
              <a:rPr lang="fr-FR" dirty="0"/>
              <a:t>()</a:t>
            </a:r>
          </a:p>
        </p:txBody>
      </p:sp>
      <p:sp>
        <p:nvSpPr>
          <p:cNvPr id="1750" name="Google Shape;1750;p44"/>
          <p:cNvSpPr txBox="1">
            <a:spLocks noGrp="1"/>
          </p:cNvSpPr>
          <p:nvPr>
            <p:ph type="subTitle" idx="5"/>
          </p:nvPr>
        </p:nvSpPr>
        <p:spPr>
          <a:xfrm>
            <a:off x="6134061" y="3284275"/>
            <a:ext cx="2681237"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Slow </a:t>
            </a:r>
            <a:r>
              <a:rPr lang="fr-FR" dirty="0" err="1"/>
              <a:t>queries</a:t>
            </a:r>
            <a:r>
              <a:rPr lang="fr-FR" dirty="0"/>
              <a:t> log</a:t>
            </a:r>
          </a:p>
        </p:txBody>
      </p:sp>
      <p:pic>
        <p:nvPicPr>
          <p:cNvPr id="8" name="Image 7">
            <a:extLst>
              <a:ext uri="{FF2B5EF4-FFF2-40B4-BE49-F238E27FC236}">
                <a16:creationId xmlns:a16="http://schemas.microsoft.com/office/drawing/2014/main" id="{805701D7-EFB2-612D-E5BA-54401EF4F090}"/>
              </a:ext>
            </a:extLst>
          </p:cNvPr>
          <p:cNvPicPr>
            <a:picLocks noChangeAspect="1"/>
          </p:cNvPicPr>
          <p:nvPr/>
        </p:nvPicPr>
        <p:blipFill>
          <a:blip r:embed="rId3"/>
          <a:stretch>
            <a:fillRect/>
          </a:stretch>
        </p:blipFill>
        <p:spPr>
          <a:xfrm>
            <a:off x="328701" y="3284275"/>
            <a:ext cx="782598" cy="939117"/>
          </a:xfrm>
          <a:prstGeom prst="rect">
            <a:avLst/>
          </a:prstGeom>
        </p:spPr>
      </p:pic>
      <p:pic>
        <p:nvPicPr>
          <p:cNvPr id="9" name="Image 8">
            <a:extLst>
              <a:ext uri="{FF2B5EF4-FFF2-40B4-BE49-F238E27FC236}">
                <a16:creationId xmlns:a16="http://schemas.microsoft.com/office/drawing/2014/main" id="{499C0577-A72C-400C-65CF-2FC463FC97D1}"/>
              </a:ext>
            </a:extLst>
          </p:cNvPr>
          <p:cNvPicPr>
            <a:picLocks noChangeAspect="1"/>
          </p:cNvPicPr>
          <p:nvPr/>
        </p:nvPicPr>
        <p:blipFill>
          <a:blip r:embed="rId4"/>
          <a:stretch>
            <a:fillRect/>
          </a:stretch>
        </p:blipFill>
        <p:spPr>
          <a:xfrm>
            <a:off x="4976852" y="3284274"/>
            <a:ext cx="782598" cy="939118"/>
          </a:xfrm>
          <a:prstGeom prst="rect">
            <a:avLst/>
          </a:prstGeom>
        </p:spPr>
      </p:pic>
      <p:pic>
        <p:nvPicPr>
          <p:cNvPr id="3" name="Image 2">
            <a:extLst>
              <a:ext uri="{FF2B5EF4-FFF2-40B4-BE49-F238E27FC236}">
                <a16:creationId xmlns:a16="http://schemas.microsoft.com/office/drawing/2014/main" id="{6D3B07F9-FAC5-026E-87F8-8649272FAB6B}"/>
              </a:ext>
            </a:extLst>
          </p:cNvPr>
          <p:cNvPicPr>
            <a:picLocks noChangeAspect="1"/>
          </p:cNvPicPr>
          <p:nvPr/>
        </p:nvPicPr>
        <p:blipFill>
          <a:blip r:embed="rId5"/>
          <a:stretch>
            <a:fillRect/>
          </a:stretch>
        </p:blipFill>
        <p:spPr>
          <a:xfrm>
            <a:off x="273269" y="1155489"/>
            <a:ext cx="3899338" cy="1992318"/>
          </a:xfrm>
          <a:prstGeom prst="rect">
            <a:avLst/>
          </a:prstGeom>
        </p:spPr>
      </p:pic>
      <p:sp>
        <p:nvSpPr>
          <p:cNvPr id="5" name="Rectangle 4">
            <a:extLst>
              <a:ext uri="{FF2B5EF4-FFF2-40B4-BE49-F238E27FC236}">
                <a16:creationId xmlns:a16="http://schemas.microsoft.com/office/drawing/2014/main" id="{A7A7D03F-8A80-5783-1E5E-57E9C3592A40}"/>
              </a:ext>
            </a:extLst>
          </p:cNvPr>
          <p:cNvSpPr/>
          <p:nvPr/>
        </p:nvSpPr>
        <p:spPr>
          <a:xfrm>
            <a:off x="4976852" y="1123878"/>
            <a:ext cx="3962400" cy="202392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39925EBF-9F21-CBEC-F747-9C661D893036}"/>
              </a:ext>
            </a:extLst>
          </p:cNvPr>
          <p:cNvPicPr>
            <a:picLocks noChangeAspect="1"/>
          </p:cNvPicPr>
          <p:nvPr/>
        </p:nvPicPr>
        <p:blipFill>
          <a:blip r:embed="rId6"/>
          <a:stretch>
            <a:fillRect/>
          </a:stretch>
        </p:blipFill>
        <p:spPr>
          <a:xfrm>
            <a:off x="5048250" y="1155490"/>
            <a:ext cx="3854012" cy="1914566"/>
          </a:xfrm>
          <a:prstGeom prst="rect">
            <a:avLst/>
          </a:prstGeom>
        </p:spPr>
      </p:pic>
      <p:grpSp>
        <p:nvGrpSpPr>
          <p:cNvPr id="2" name="Google Shape;1522;p38">
            <a:extLst>
              <a:ext uri="{FF2B5EF4-FFF2-40B4-BE49-F238E27FC236}">
                <a16:creationId xmlns:a16="http://schemas.microsoft.com/office/drawing/2014/main" id="{93F9A0B5-DF17-3C06-3F7F-1318243DA6BA}"/>
              </a:ext>
            </a:extLst>
          </p:cNvPr>
          <p:cNvGrpSpPr/>
          <p:nvPr/>
        </p:nvGrpSpPr>
        <p:grpSpPr>
          <a:xfrm>
            <a:off x="-3560" y="4819174"/>
            <a:ext cx="4558967" cy="134100"/>
            <a:chOff x="796100" y="3019701"/>
            <a:chExt cx="4558967" cy="134100"/>
          </a:xfrm>
        </p:grpSpPr>
        <p:sp>
          <p:nvSpPr>
            <p:cNvPr id="6" name="Google Shape;1523;p38">
              <a:extLst>
                <a:ext uri="{FF2B5EF4-FFF2-40B4-BE49-F238E27FC236}">
                  <a16:creationId xmlns:a16="http://schemas.microsoft.com/office/drawing/2014/main" id="{94C76567-5146-8010-3E6F-EF143BA95D3A}"/>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1524;p38">
              <a:extLst>
                <a:ext uri="{FF2B5EF4-FFF2-40B4-BE49-F238E27FC236}">
                  <a16:creationId xmlns:a16="http://schemas.microsoft.com/office/drawing/2014/main" id="{8059AD37-7B63-A2FB-A59F-B26DB509CB58}"/>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1" name="Google Shape;1525;p38">
              <a:extLst>
                <a:ext uri="{FF2B5EF4-FFF2-40B4-BE49-F238E27FC236}">
                  <a16:creationId xmlns:a16="http://schemas.microsoft.com/office/drawing/2014/main" id="{510FA536-7818-BAE9-A95F-4F0BDF5C2887}"/>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304;p40">
            <a:extLst>
              <a:ext uri="{FF2B5EF4-FFF2-40B4-BE49-F238E27FC236}">
                <a16:creationId xmlns:a16="http://schemas.microsoft.com/office/drawing/2014/main" id="{D32A98F3-8926-A946-E700-1053CB7B8FB3}"/>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12</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54"/>
          <p:cNvSpPr txBox="1">
            <a:spLocks noGrp="1"/>
          </p:cNvSpPr>
          <p:nvPr>
            <p:ph type="title"/>
          </p:nvPr>
        </p:nvSpPr>
        <p:spPr>
          <a:xfrm>
            <a:off x="360000" y="255304"/>
            <a:ext cx="842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800" dirty="0"/>
              <a:t>Impact sur l’expérience utilisateur</a:t>
            </a:r>
          </a:p>
        </p:txBody>
      </p:sp>
      <p:sp>
        <p:nvSpPr>
          <p:cNvPr id="2123" name="Google Shape;2123;p54"/>
          <p:cNvSpPr txBox="1"/>
          <p:nvPr/>
        </p:nvSpPr>
        <p:spPr>
          <a:xfrm>
            <a:off x="4020025" y="1365213"/>
            <a:ext cx="43410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FR" dirty="0">
                <a:solidFill>
                  <a:schemeClr val="dk1"/>
                </a:solidFill>
                <a:latin typeface="Poppins"/>
                <a:ea typeface="Poppins"/>
                <a:cs typeface="Poppins"/>
                <a:sym typeface="Poppins"/>
              </a:rPr>
              <a:t>Les interfaces deviennent lentes et peu réactives.</a:t>
            </a:r>
          </a:p>
        </p:txBody>
      </p:sp>
      <p:sp>
        <p:nvSpPr>
          <p:cNvPr id="2124" name="Google Shape;2124;p54"/>
          <p:cNvSpPr txBox="1"/>
          <p:nvPr/>
        </p:nvSpPr>
        <p:spPr>
          <a:xfrm>
            <a:off x="1291167" y="1363563"/>
            <a:ext cx="1954074" cy="576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FR" sz="1600" b="1" dirty="0">
                <a:solidFill>
                  <a:schemeClr val="dk1"/>
                </a:solidFill>
                <a:latin typeface="IBM Plex Mono"/>
                <a:ea typeface="IBM Plex Mono"/>
                <a:cs typeface="IBM Plex Mono"/>
                <a:sym typeface="IBM Plex Mono"/>
              </a:rPr>
              <a:t>Latence élevée</a:t>
            </a:r>
          </a:p>
        </p:txBody>
      </p:sp>
      <p:sp>
        <p:nvSpPr>
          <p:cNvPr id="2125" name="Google Shape;2125;p54"/>
          <p:cNvSpPr txBox="1"/>
          <p:nvPr/>
        </p:nvSpPr>
        <p:spPr>
          <a:xfrm>
            <a:off x="411689" y="1368226"/>
            <a:ext cx="722400" cy="576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3000" b="1">
                <a:solidFill>
                  <a:schemeClr val="dk2"/>
                </a:solidFill>
                <a:latin typeface="Poppins"/>
                <a:ea typeface="Poppins"/>
                <a:cs typeface="Poppins"/>
                <a:sym typeface="Poppins"/>
              </a:rPr>
              <a:t>01</a:t>
            </a:r>
            <a:endParaRPr sz="3000" b="1">
              <a:solidFill>
                <a:schemeClr val="dk2"/>
              </a:solidFill>
              <a:latin typeface="Poppins"/>
              <a:ea typeface="Poppins"/>
              <a:cs typeface="Poppins"/>
              <a:sym typeface="Poppins"/>
            </a:endParaRPr>
          </a:p>
        </p:txBody>
      </p:sp>
      <p:sp>
        <p:nvSpPr>
          <p:cNvPr id="2126" name="Google Shape;2126;p54"/>
          <p:cNvSpPr txBox="1"/>
          <p:nvPr/>
        </p:nvSpPr>
        <p:spPr>
          <a:xfrm>
            <a:off x="4020025" y="2264100"/>
            <a:ext cx="43410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FR" dirty="0">
                <a:solidFill>
                  <a:schemeClr val="dk1"/>
                </a:solidFill>
                <a:latin typeface="Poppins"/>
                <a:ea typeface="Poppins"/>
                <a:cs typeface="Poppins"/>
                <a:sym typeface="Poppins"/>
              </a:rPr>
              <a:t>Ralentissement voire arrêt des services web et mobiles.</a:t>
            </a:r>
          </a:p>
        </p:txBody>
      </p:sp>
      <p:sp>
        <p:nvSpPr>
          <p:cNvPr id="2127" name="Google Shape;2127;p54"/>
          <p:cNvSpPr txBox="1"/>
          <p:nvPr/>
        </p:nvSpPr>
        <p:spPr>
          <a:xfrm>
            <a:off x="1367367" y="2262450"/>
            <a:ext cx="1877855" cy="576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FR" sz="1600" b="1" dirty="0">
                <a:solidFill>
                  <a:schemeClr val="dk1"/>
                </a:solidFill>
                <a:latin typeface="IBM Plex Mono"/>
                <a:ea typeface="IBM Plex Mono"/>
                <a:cs typeface="IBM Plex Mono"/>
                <a:sym typeface="IBM Plex Mono"/>
              </a:rPr>
              <a:t>Blocage d’App</a:t>
            </a:r>
          </a:p>
        </p:txBody>
      </p:sp>
      <p:sp>
        <p:nvSpPr>
          <p:cNvPr id="2128" name="Google Shape;2128;p54"/>
          <p:cNvSpPr txBox="1"/>
          <p:nvPr/>
        </p:nvSpPr>
        <p:spPr>
          <a:xfrm>
            <a:off x="411689" y="2262880"/>
            <a:ext cx="722400" cy="576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3000" b="1">
                <a:solidFill>
                  <a:schemeClr val="dk2"/>
                </a:solidFill>
                <a:latin typeface="Poppins"/>
                <a:ea typeface="Poppins"/>
                <a:cs typeface="Poppins"/>
                <a:sym typeface="Poppins"/>
              </a:rPr>
              <a:t>02</a:t>
            </a:r>
            <a:endParaRPr sz="3000" b="1">
              <a:solidFill>
                <a:schemeClr val="dk2"/>
              </a:solidFill>
              <a:latin typeface="Poppins"/>
              <a:ea typeface="Poppins"/>
              <a:cs typeface="Poppins"/>
              <a:sym typeface="Poppins"/>
            </a:endParaRPr>
          </a:p>
        </p:txBody>
      </p:sp>
      <p:sp>
        <p:nvSpPr>
          <p:cNvPr id="2129" name="Google Shape;2129;p54"/>
          <p:cNvSpPr txBox="1"/>
          <p:nvPr/>
        </p:nvSpPr>
        <p:spPr>
          <a:xfrm>
            <a:off x="4020025" y="3153150"/>
            <a:ext cx="43410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FR" dirty="0">
                <a:solidFill>
                  <a:schemeClr val="dk1"/>
                </a:solidFill>
                <a:latin typeface="Poppins"/>
                <a:ea typeface="Poppins"/>
                <a:cs typeface="Poppins"/>
                <a:sym typeface="Poppins"/>
              </a:rPr>
              <a:t>Chargement impossible des pages ou infos en temps réel.</a:t>
            </a:r>
          </a:p>
        </p:txBody>
      </p:sp>
      <p:sp>
        <p:nvSpPr>
          <p:cNvPr id="2130" name="Google Shape;2130;p54"/>
          <p:cNvSpPr txBox="1"/>
          <p:nvPr/>
        </p:nvSpPr>
        <p:spPr>
          <a:xfrm>
            <a:off x="1397044" y="3100399"/>
            <a:ext cx="2159685" cy="678202"/>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FR" sz="1600" b="1" dirty="0">
                <a:solidFill>
                  <a:schemeClr val="dk1"/>
                </a:solidFill>
                <a:latin typeface="IBM Plex Mono"/>
                <a:ea typeface="IBM Plex Mono"/>
                <a:cs typeface="IBM Plex Mono"/>
                <a:sym typeface="IBM Plex Mono"/>
              </a:rPr>
              <a:t>Données indisponibles</a:t>
            </a:r>
          </a:p>
        </p:txBody>
      </p:sp>
      <p:sp>
        <p:nvSpPr>
          <p:cNvPr id="2131" name="Google Shape;2131;p54"/>
          <p:cNvSpPr txBox="1"/>
          <p:nvPr/>
        </p:nvSpPr>
        <p:spPr>
          <a:xfrm>
            <a:off x="411689" y="3151930"/>
            <a:ext cx="722400" cy="576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3000" b="1">
                <a:solidFill>
                  <a:schemeClr val="dk2"/>
                </a:solidFill>
                <a:latin typeface="Poppins"/>
                <a:ea typeface="Poppins"/>
                <a:cs typeface="Poppins"/>
                <a:sym typeface="Poppins"/>
              </a:rPr>
              <a:t>03</a:t>
            </a:r>
            <a:endParaRPr sz="3000" b="1">
              <a:solidFill>
                <a:schemeClr val="dk2"/>
              </a:solidFill>
              <a:latin typeface="Poppins"/>
              <a:ea typeface="Poppins"/>
              <a:cs typeface="Poppins"/>
              <a:sym typeface="Poppins"/>
            </a:endParaRPr>
          </a:p>
        </p:txBody>
      </p:sp>
      <p:sp>
        <p:nvSpPr>
          <p:cNvPr id="2132" name="Google Shape;2132;p54"/>
          <p:cNvSpPr txBox="1"/>
          <p:nvPr/>
        </p:nvSpPr>
        <p:spPr>
          <a:xfrm>
            <a:off x="4020025" y="4043850"/>
            <a:ext cx="43410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FR" dirty="0">
                <a:solidFill>
                  <a:schemeClr val="dk1"/>
                </a:solidFill>
                <a:latin typeface="Poppins"/>
                <a:ea typeface="Poppins"/>
                <a:cs typeface="Poppins"/>
                <a:sym typeface="Poppins"/>
              </a:rPr>
              <a:t>Expérience fluide essentielle à la fidélisation et au succès.</a:t>
            </a:r>
          </a:p>
        </p:txBody>
      </p:sp>
      <p:sp>
        <p:nvSpPr>
          <p:cNvPr id="2133" name="Google Shape;2133;p54"/>
          <p:cNvSpPr txBox="1"/>
          <p:nvPr/>
        </p:nvSpPr>
        <p:spPr>
          <a:xfrm>
            <a:off x="1258535" y="3938349"/>
            <a:ext cx="2298194" cy="678201"/>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FR" sz="1600" b="1" dirty="0">
                <a:solidFill>
                  <a:schemeClr val="dk1"/>
                </a:solidFill>
                <a:latin typeface="IBM Plex Mono"/>
                <a:ea typeface="IBM Plex Mono"/>
                <a:cs typeface="IBM Plex Mono"/>
                <a:sym typeface="IBM Plex Mono"/>
              </a:rPr>
              <a:t>Insatisfaction utilisateur</a:t>
            </a:r>
          </a:p>
        </p:txBody>
      </p:sp>
      <p:sp>
        <p:nvSpPr>
          <p:cNvPr id="2134" name="Google Shape;2134;p54"/>
          <p:cNvSpPr txBox="1"/>
          <p:nvPr/>
        </p:nvSpPr>
        <p:spPr>
          <a:xfrm>
            <a:off x="411689" y="4042630"/>
            <a:ext cx="722400" cy="576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3000" b="1">
                <a:solidFill>
                  <a:schemeClr val="dk2"/>
                </a:solidFill>
                <a:latin typeface="Poppins"/>
                <a:ea typeface="Poppins"/>
                <a:cs typeface="Poppins"/>
                <a:sym typeface="Poppins"/>
              </a:rPr>
              <a:t>04</a:t>
            </a:r>
            <a:endParaRPr sz="3000" b="1">
              <a:solidFill>
                <a:schemeClr val="dk2"/>
              </a:solidFill>
              <a:latin typeface="Poppins"/>
              <a:ea typeface="Poppins"/>
              <a:cs typeface="Poppins"/>
              <a:sym typeface="Poppins"/>
            </a:endParaRPr>
          </a:p>
        </p:txBody>
      </p:sp>
      <p:cxnSp>
        <p:nvCxnSpPr>
          <p:cNvPr id="2135" name="Google Shape;2135;p54"/>
          <p:cNvCxnSpPr>
            <a:cxnSpLocks/>
            <a:stCxn id="2125" idx="3"/>
            <a:endCxn id="2124" idx="1"/>
          </p:cNvCxnSpPr>
          <p:nvPr/>
        </p:nvCxnSpPr>
        <p:spPr>
          <a:xfrm flipV="1">
            <a:off x="1134089" y="1651563"/>
            <a:ext cx="157078" cy="4663"/>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2136" name="Google Shape;2136;p54"/>
          <p:cNvCxnSpPr>
            <a:cxnSpLocks/>
            <a:stCxn id="2124" idx="3"/>
            <a:endCxn id="2123" idx="1"/>
          </p:cNvCxnSpPr>
          <p:nvPr/>
        </p:nvCxnSpPr>
        <p:spPr>
          <a:xfrm>
            <a:off x="3245241" y="1651563"/>
            <a:ext cx="774784" cy="0"/>
          </a:xfrm>
          <a:prstGeom prst="bentConnector3">
            <a:avLst>
              <a:gd name="adj1" fmla="val 50000"/>
            </a:avLst>
          </a:prstGeom>
          <a:noFill/>
          <a:ln w="9525" cap="flat" cmpd="sng">
            <a:solidFill>
              <a:schemeClr val="lt2"/>
            </a:solidFill>
            <a:prstDash val="solid"/>
            <a:round/>
            <a:headEnd type="none" w="med" len="med"/>
            <a:tailEnd type="oval" w="med" len="med"/>
          </a:ln>
        </p:spPr>
      </p:cxnSp>
      <p:cxnSp>
        <p:nvCxnSpPr>
          <p:cNvPr id="2137" name="Google Shape;2137;p54"/>
          <p:cNvCxnSpPr>
            <a:cxnSpLocks/>
            <a:stCxn id="2127" idx="3"/>
            <a:endCxn id="2126" idx="1"/>
          </p:cNvCxnSpPr>
          <p:nvPr/>
        </p:nvCxnSpPr>
        <p:spPr>
          <a:xfrm>
            <a:off x="3245222" y="2550450"/>
            <a:ext cx="774803" cy="0"/>
          </a:xfrm>
          <a:prstGeom prst="bentConnector3">
            <a:avLst>
              <a:gd name="adj1" fmla="val 50000"/>
            </a:avLst>
          </a:prstGeom>
          <a:noFill/>
          <a:ln w="9525" cap="flat" cmpd="sng">
            <a:solidFill>
              <a:schemeClr val="lt2"/>
            </a:solidFill>
            <a:prstDash val="solid"/>
            <a:round/>
            <a:headEnd type="none" w="med" len="med"/>
            <a:tailEnd type="oval" w="med" len="med"/>
          </a:ln>
        </p:spPr>
      </p:cxnSp>
      <p:cxnSp>
        <p:nvCxnSpPr>
          <p:cNvPr id="2138" name="Google Shape;2138;p54"/>
          <p:cNvCxnSpPr>
            <a:cxnSpLocks/>
            <a:stCxn id="2130" idx="3"/>
            <a:endCxn id="2129" idx="1"/>
          </p:cNvCxnSpPr>
          <p:nvPr/>
        </p:nvCxnSpPr>
        <p:spPr>
          <a:xfrm>
            <a:off x="3556729" y="3439500"/>
            <a:ext cx="463296" cy="0"/>
          </a:xfrm>
          <a:prstGeom prst="bentConnector3">
            <a:avLst>
              <a:gd name="adj1" fmla="val 50000"/>
            </a:avLst>
          </a:prstGeom>
          <a:noFill/>
          <a:ln w="9525" cap="flat" cmpd="sng">
            <a:solidFill>
              <a:schemeClr val="lt2"/>
            </a:solidFill>
            <a:prstDash val="solid"/>
            <a:round/>
            <a:headEnd type="none" w="med" len="med"/>
            <a:tailEnd type="oval" w="med" len="med"/>
          </a:ln>
        </p:spPr>
      </p:cxnSp>
      <p:cxnSp>
        <p:nvCxnSpPr>
          <p:cNvPr id="2139" name="Google Shape;2139;p54"/>
          <p:cNvCxnSpPr>
            <a:endCxn id="2132" idx="1"/>
          </p:cNvCxnSpPr>
          <p:nvPr/>
        </p:nvCxnSpPr>
        <p:spPr>
          <a:xfrm>
            <a:off x="3305725" y="4329600"/>
            <a:ext cx="714300" cy="600"/>
          </a:xfrm>
          <a:prstGeom prst="bentConnector3">
            <a:avLst>
              <a:gd name="adj1" fmla="val 50000"/>
            </a:avLst>
          </a:prstGeom>
          <a:noFill/>
          <a:ln w="9525" cap="flat" cmpd="sng">
            <a:solidFill>
              <a:schemeClr val="lt2"/>
            </a:solidFill>
            <a:prstDash val="solid"/>
            <a:round/>
            <a:headEnd type="none" w="med" len="med"/>
            <a:tailEnd type="oval" w="med" len="med"/>
          </a:ln>
        </p:spPr>
      </p:cxnSp>
      <p:cxnSp>
        <p:nvCxnSpPr>
          <p:cNvPr id="2140" name="Google Shape;2140;p54"/>
          <p:cNvCxnSpPr>
            <a:cxnSpLocks/>
            <a:stCxn id="2128" idx="3"/>
            <a:endCxn id="2127" idx="1"/>
          </p:cNvCxnSpPr>
          <p:nvPr/>
        </p:nvCxnSpPr>
        <p:spPr>
          <a:xfrm flipV="1">
            <a:off x="1134089" y="2550450"/>
            <a:ext cx="233278" cy="430"/>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2141" name="Google Shape;2141;p54"/>
          <p:cNvCxnSpPr>
            <a:cxnSpLocks/>
            <a:stCxn id="2131" idx="3"/>
          </p:cNvCxnSpPr>
          <p:nvPr/>
        </p:nvCxnSpPr>
        <p:spPr>
          <a:xfrm>
            <a:off x="1134089" y="3439930"/>
            <a:ext cx="323425" cy="0"/>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2142" name="Google Shape;2142;p54"/>
          <p:cNvCxnSpPr>
            <a:cxnSpLocks/>
            <a:stCxn id="2134" idx="3"/>
          </p:cNvCxnSpPr>
          <p:nvPr/>
        </p:nvCxnSpPr>
        <p:spPr>
          <a:xfrm flipV="1">
            <a:off x="1134089" y="4330297"/>
            <a:ext cx="338850" cy="333"/>
          </a:xfrm>
          <a:prstGeom prst="bentConnector3">
            <a:avLst>
              <a:gd name="adj1" fmla="val 50000"/>
            </a:avLst>
          </a:prstGeom>
          <a:noFill/>
          <a:ln w="9525" cap="flat" cmpd="sng">
            <a:solidFill>
              <a:schemeClr val="lt2"/>
            </a:solidFill>
            <a:prstDash val="solid"/>
            <a:round/>
            <a:headEnd type="none" w="med" len="med"/>
            <a:tailEnd type="none" w="med" len="med"/>
          </a:ln>
        </p:spPr>
      </p:cxnSp>
      <p:grpSp>
        <p:nvGrpSpPr>
          <p:cNvPr id="2" name="Google Shape;1522;p38">
            <a:extLst>
              <a:ext uri="{FF2B5EF4-FFF2-40B4-BE49-F238E27FC236}">
                <a16:creationId xmlns:a16="http://schemas.microsoft.com/office/drawing/2014/main" id="{1E5A670F-23BE-1D2E-2DF9-7F45B24B804F}"/>
              </a:ext>
            </a:extLst>
          </p:cNvPr>
          <p:cNvGrpSpPr/>
          <p:nvPr/>
        </p:nvGrpSpPr>
        <p:grpSpPr>
          <a:xfrm>
            <a:off x="-3560" y="4819174"/>
            <a:ext cx="4558967" cy="134100"/>
            <a:chOff x="796100" y="3019701"/>
            <a:chExt cx="4558967" cy="134100"/>
          </a:xfrm>
        </p:grpSpPr>
        <p:sp>
          <p:nvSpPr>
            <p:cNvPr id="3" name="Google Shape;1523;p38">
              <a:extLst>
                <a:ext uri="{FF2B5EF4-FFF2-40B4-BE49-F238E27FC236}">
                  <a16:creationId xmlns:a16="http://schemas.microsoft.com/office/drawing/2014/main" id="{988E4D7F-E0F6-3FFF-25AB-70D0CAF85868}"/>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1524;p38">
              <a:extLst>
                <a:ext uri="{FF2B5EF4-FFF2-40B4-BE49-F238E27FC236}">
                  <a16:creationId xmlns:a16="http://schemas.microsoft.com/office/drawing/2014/main" id="{25258D13-EC2D-B31D-CD75-136BE8904412}"/>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5" name="Google Shape;1525;p38">
              <a:extLst>
                <a:ext uri="{FF2B5EF4-FFF2-40B4-BE49-F238E27FC236}">
                  <a16:creationId xmlns:a16="http://schemas.microsoft.com/office/drawing/2014/main" id="{803D122A-489F-F739-F5FE-89471A6EC41E}"/>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304;p40">
            <a:extLst>
              <a:ext uri="{FF2B5EF4-FFF2-40B4-BE49-F238E27FC236}">
                <a16:creationId xmlns:a16="http://schemas.microsoft.com/office/drawing/2014/main" id="{6FCBD84C-A501-2D53-8CD6-6B7B8F2942EA}"/>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13</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9">
          <a:extLst>
            <a:ext uri="{FF2B5EF4-FFF2-40B4-BE49-F238E27FC236}">
              <a16:creationId xmlns:a16="http://schemas.microsoft.com/office/drawing/2014/main" id="{24C44523-9156-390A-2CEE-F3BC55167560}"/>
            </a:ext>
          </a:extLst>
        </p:cNvPr>
        <p:cNvGrpSpPr/>
        <p:nvPr/>
      </p:nvGrpSpPr>
      <p:grpSpPr>
        <a:xfrm>
          <a:off x="0" y="0"/>
          <a:ext cx="0" cy="0"/>
          <a:chOff x="0" y="0"/>
          <a:chExt cx="0" cy="0"/>
        </a:xfrm>
      </p:grpSpPr>
      <p:sp>
        <p:nvSpPr>
          <p:cNvPr id="1530" name="Google Shape;1530;p39">
            <a:extLst>
              <a:ext uri="{FF2B5EF4-FFF2-40B4-BE49-F238E27FC236}">
                <a16:creationId xmlns:a16="http://schemas.microsoft.com/office/drawing/2014/main" id="{8951EE72-4EAC-F06A-E740-4258B7CFEDBB}"/>
              </a:ext>
            </a:extLst>
          </p:cNvPr>
          <p:cNvSpPr txBox="1">
            <a:spLocks noGrp="1"/>
          </p:cNvSpPr>
          <p:nvPr>
            <p:ph type="title"/>
          </p:nvPr>
        </p:nvSpPr>
        <p:spPr>
          <a:xfrm>
            <a:off x="720000" y="22100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sz="2800" dirty="0"/>
              <a:t>Conclusion</a:t>
            </a:r>
          </a:p>
        </p:txBody>
      </p:sp>
      <p:grpSp>
        <p:nvGrpSpPr>
          <p:cNvPr id="1533" name="Google Shape;1533;p39">
            <a:extLst>
              <a:ext uri="{FF2B5EF4-FFF2-40B4-BE49-F238E27FC236}">
                <a16:creationId xmlns:a16="http://schemas.microsoft.com/office/drawing/2014/main" id="{66DA91E6-7752-22B7-A460-AC6DFACCECA1}"/>
              </a:ext>
            </a:extLst>
          </p:cNvPr>
          <p:cNvGrpSpPr/>
          <p:nvPr/>
        </p:nvGrpSpPr>
        <p:grpSpPr>
          <a:xfrm>
            <a:off x="-112772" y="4590119"/>
            <a:ext cx="4462800" cy="1141122"/>
            <a:chOff x="-123925" y="4132283"/>
            <a:chExt cx="4462800" cy="1141122"/>
          </a:xfrm>
        </p:grpSpPr>
        <p:grpSp>
          <p:nvGrpSpPr>
            <p:cNvPr id="1534" name="Google Shape;1534;p39">
              <a:extLst>
                <a:ext uri="{FF2B5EF4-FFF2-40B4-BE49-F238E27FC236}">
                  <a16:creationId xmlns:a16="http://schemas.microsoft.com/office/drawing/2014/main" id="{D700EF8B-9431-FDDC-9597-7418DC82FEEB}"/>
                </a:ext>
              </a:extLst>
            </p:cNvPr>
            <p:cNvGrpSpPr/>
            <p:nvPr/>
          </p:nvGrpSpPr>
          <p:grpSpPr>
            <a:xfrm>
              <a:off x="-2" y="4132283"/>
              <a:ext cx="2308406" cy="1141122"/>
              <a:chOff x="-2" y="4132283"/>
              <a:chExt cx="2308406" cy="1141122"/>
            </a:xfrm>
          </p:grpSpPr>
          <p:sp>
            <p:nvSpPr>
              <p:cNvPr id="1535" name="Google Shape;1535;p39">
                <a:extLst>
                  <a:ext uri="{FF2B5EF4-FFF2-40B4-BE49-F238E27FC236}">
                    <a16:creationId xmlns:a16="http://schemas.microsoft.com/office/drawing/2014/main" id="{8CFBABC0-54ED-AAAD-5B5A-2F77C9D76B64}"/>
                  </a:ext>
                </a:extLst>
              </p:cNvPr>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9">
                <a:extLst>
                  <a:ext uri="{FF2B5EF4-FFF2-40B4-BE49-F238E27FC236}">
                    <a16:creationId xmlns:a16="http://schemas.microsoft.com/office/drawing/2014/main" id="{02365B5B-C064-CCBA-1036-49F0C5D20FDA}"/>
                  </a:ext>
                </a:extLst>
              </p:cNvPr>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39" name="Google Shape;1539;p39">
              <a:extLst>
                <a:ext uri="{FF2B5EF4-FFF2-40B4-BE49-F238E27FC236}">
                  <a16:creationId xmlns:a16="http://schemas.microsoft.com/office/drawing/2014/main" id="{D7E378AF-7317-B79D-3D29-6C8CAA2013A1}"/>
                </a:ext>
              </a:extLst>
            </p:cNvPr>
            <p:cNvCxnSpPr/>
            <p:nvPr/>
          </p:nvCxnSpPr>
          <p:spPr>
            <a:xfrm>
              <a:off x="-123925" y="4453275"/>
              <a:ext cx="4462800" cy="0"/>
            </a:xfrm>
            <a:prstGeom prst="straightConnector1">
              <a:avLst/>
            </a:prstGeom>
            <a:noFill/>
            <a:ln w="9525" cap="flat" cmpd="sng">
              <a:solidFill>
                <a:schemeClr val="dk2"/>
              </a:solidFill>
              <a:prstDash val="solid"/>
              <a:round/>
              <a:headEnd type="none" w="med" len="med"/>
              <a:tailEnd type="none" w="med" len="med"/>
            </a:ln>
          </p:spPr>
        </p:cxnSp>
      </p:grpSp>
      <p:sp>
        <p:nvSpPr>
          <p:cNvPr id="6" name="Text 0">
            <a:extLst>
              <a:ext uri="{FF2B5EF4-FFF2-40B4-BE49-F238E27FC236}">
                <a16:creationId xmlns:a16="http://schemas.microsoft.com/office/drawing/2014/main" id="{7454A872-EF89-0462-CB53-A6188BF402A3}"/>
              </a:ext>
            </a:extLst>
          </p:cNvPr>
          <p:cNvSpPr/>
          <p:nvPr/>
        </p:nvSpPr>
        <p:spPr>
          <a:xfrm>
            <a:off x="300925" y="507355"/>
            <a:ext cx="6667964" cy="661599"/>
          </a:xfrm>
          <a:prstGeom prst="rect">
            <a:avLst/>
          </a:prstGeom>
          <a:noFill/>
          <a:ln/>
        </p:spPr>
        <p:txBody>
          <a:bodyPr wrap="non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5250"/>
              </a:lnSpc>
              <a:buNone/>
            </a:pPr>
            <a:endParaRPr lang="en-US" sz="2400" dirty="0"/>
          </a:p>
        </p:txBody>
      </p:sp>
      <p:sp>
        <p:nvSpPr>
          <p:cNvPr id="7" name="Shape 1">
            <a:extLst>
              <a:ext uri="{FF2B5EF4-FFF2-40B4-BE49-F238E27FC236}">
                <a16:creationId xmlns:a16="http://schemas.microsoft.com/office/drawing/2014/main" id="{24C8C5D0-6037-8BEA-2BFA-C7EDDFA0CF46}"/>
              </a:ext>
            </a:extLst>
          </p:cNvPr>
          <p:cNvSpPr/>
          <p:nvPr/>
        </p:nvSpPr>
        <p:spPr>
          <a:xfrm>
            <a:off x="267059" y="1281971"/>
            <a:ext cx="3799307" cy="1514959"/>
          </a:xfrm>
          <a:prstGeom prst="roundRect">
            <a:avLst>
              <a:gd name="adj" fmla="val 15620"/>
            </a:avLst>
          </a:prstGeom>
          <a:solidFill>
            <a:srgbClr val="CEE6FD"/>
          </a:solidFill>
          <a:ln/>
        </p:spPr>
        <p:txBody>
          <a:bodyPr/>
          <a:lstStyle/>
          <a:p>
            <a:endParaRPr lang="fr-FR" sz="900"/>
          </a:p>
        </p:txBody>
      </p:sp>
      <p:sp>
        <p:nvSpPr>
          <p:cNvPr id="8" name="Text 2">
            <a:extLst>
              <a:ext uri="{FF2B5EF4-FFF2-40B4-BE49-F238E27FC236}">
                <a16:creationId xmlns:a16="http://schemas.microsoft.com/office/drawing/2014/main" id="{AA0874F3-9ECA-D0CE-80F6-A939C5391782}"/>
              </a:ext>
            </a:extLst>
          </p:cNvPr>
          <p:cNvSpPr/>
          <p:nvPr/>
        </p:nvSpPr>
        <p:spPr>
          <a:xfrm>
            <a:off x="481491" y="1484681"/>
            <a:ext cx="1873349" cy="330800"/>
          </a:xfrm>
          <a:prstGeom prst="rect">
            <a:avLst/>
          </a:prstGeom>
          <a:noFill/>
          <a:ln/>
        </p:spPr>
        <p:txBody>
          <a:bodyPr wrap="non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00"/>
              </a:lnSpc>
              <a:buNone/>
            </a:pPr>
            <a:r>
              <a:rPr lang="en-US" sz="1400" b="1" dirty="0">
                <a:solidFill>
                  <a:srgbClr val="1E3063"/>
                </a:solidFill>
                <a:latin typeface="IBM Plex Mono" panose="020B0509050203000203" pitchFamily="49" charset="0"/>
                <a:ea typeface="Instrument Sans Semi Bold" pitchFamily="34" charset="-122"/>
                <a:cs typeface="Instrument Sans Semi Bold" pitchFamily="34" charset="-120"/>
              </a:rPr>
              <a:t>Surveillance </a:t>
            </a:r>
            <a:r>
              <a:rPr lang="en-US" sz="1400" b="1" dirty="0" err="1">
                <a:solidFill>
                  <a:srgbClr val="1E3063"/>
                </a:solidFill>
                <a:latin typeface="IBM Plex Mono" panose="020B0509050203000203" pitchFamily="49" charset="0"/>
                <a:ea typeface="Instrument Sans Semi Bold" pitchFamily="34" charset="-122"/>
                <a:cs typeface="Instrument Sans Semi Bold" pitchFamily="34" charset="-120"/>
              </a:rPr>
              <a:t>constante</a:t>
            </a:r>
            <a:endParaRPr lang="en-US" sz="1400" b="1" dirty="0">
              <a:solidFill>
                <a:srgbClr val="1E3063"/>
              </a:solidFill>
              <a:latin typeface="IBM Plex Mono" panose="020B0509050203000203" pitchFamily="49" charset="0"/>
              <a:ea typeface="Instrument Sans Semi Bold" pitchFamily="34" charset="-122"/>
              <a:cs typeface="Instrument Sans Semi Bold" pitchFamily="34" charset="-120"/>
            </a:endParaRPr>
          </a:p>
        </p:txBody>
      </p:sp>
      <p:sp>
        <p:nvSpPr>
          <p:cNvPr id="9" name="Text 3">
            <a:extLst>
              <a:ext uri="{FF2B5EF4-FFF2-40B4-BE49-F238E27FC236}">
                <a16:creationId xmlns:a16="http://schemas.microsoft.com/office/drawing/2014/main" id="{24772651-D3FA-E2EC-B3F0-8E1908319001}"/>
              </a:ext>
            </a:extLst>
          </p:cNvPr>
          <p:cNvSpPr/>
          <p:nvPr/>
        </p:nvSpPr>
        <p:spPr>
          <a:xfrm>
            <a:off x="481491" y="1948654"/>
            <a:ext cx="3546977" cy="338790"/>
          </a:xfrm>
          <a:prstGeom prst="rect">
            <a:avLst/>
          </a:prstGeom>
          <a:noFill/>
          <a:ln/>
        </p:spPr>
        <p:txBody>
          <a:bodyPr wrap="non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100" dirty="0" err="1">
                <a:solidFill>
                  <a:srgbClr val="1E3063"/>
                </a:solidFill>
                <a:latin typeface="IBM Plex Mono" panose="020B0509050203000203" pitchFamily="49" charset="0"/>
                <a:ea typeface="Instrument Sans Medium" pitchFamily="34" charset="-122"/>
                <a:cs typeface="Instrument Sans Medium" pitchFamily="34" charset="-120"/>
              </a:rPr>
              <a:t>Utiliser</a:t>
            </a:r>
            <a:r>
              <a:rPr lang="en-US" sz="1100" dirty="0">
                <a:solidFill>
                  <a:srgbClr val="1E3063"/>
                </a:solidFill>
                <a:latin typeface="IBM Plex Mono" panose="020B0509050203000203" pitchFamily="49" charset="0"/>
                <a:ea typeface="Instrument Sans Medium" pitchFamily="34" charset="-122"/>
                <a:cs typeface="Instrument Sans Medium" pitchFamily="34" charset="-120"/>
              </a:rPr>
              <a:t> les </a:t>
            </a:r>
            <a:r>
              <a:rPr lang="en-US" sz="1100" dirty="0" err="1">
                <a:solidFill>
                  <a:srgbClr val="1E3063"/>
                </a:solidFill>
                <a:latin typeface="IBM Plex Mono" panose="020B0509050203000203" pitchFamily="49" charset="0"/>
                <a:ea typeface="Instrument Sans Medium" pitchFamily="34" charset="-122"/>
                <a:cs typeface="Instrument Sans Medium" pitchFamily="34" charset="-120"/>
              </a:rPr>
              <a:t>outils</a:t>
            </a:r>
            <a:r>
              <a:rPr lang="en-US" sz="1100" dirty="0">
                <a:solidFill>
                  <a:srgbClr val="1E3063"/>
                </a:solidFill>
                <a:latin typeface="IBM Plex Mono" panose="020B0509050203000203" pitchFamily="49" charset="0"/>
                <a:ea typeface="Instrument Sans Medium" pitchFamily="34" charset="-122"/>
                <a:cs typeface="Instrument Sans Medium" pitchFamily="34" charset="-120"/>
              </a:rPr>
              <a:t> </a:t>
            </a:r>
            <a:r>
              <a:rPr lang="en-US" sz="1100" dirty="0" err="1">
                <a:solidFill>
                  <a:srgbClr val="1E3063"/>
                </a:solidFill>
                <a:latin typeface="IBM Plex Mono" panose="020B0509050203000203" pitchFamily="49" charset="0"/>
                <a:ea typeface="Instrument Sans Medium" pitchFamily="34" charset="-122"/>
                <a:cs typeface="Instrument Sans Medium" pitchFamily="34" charset="-120"/>
              </a:rPr>
              <a:t>natifs</a:t>
            </a:r>
            <a:r>
              <a:rPr lang="en-US" sz="1100" dirty="0">
                <a:solidFill>
                  <a:srgbClr val="1E3063"/>
                </a:solidFill>
                <a:latin typeface="IBM Plex Mono" panose="020B0509050203000203" pitchFamily="49" charset="0"/>
                <a:ea typeface="Instrument Sans Medium" pitchFamily="34" charset="-122"/>
                <a:cs typeface="Instrument Sans Medium" pitchFamily="34" charset="-120"/>
              </a:rPr>
              <a:t> pour </a:t>
            </a:r>
            <a:r>
              <a:rPr lang="en-US" sz="1100" dirty="0" err="1">
                <a:solidFill>
                  <a:srgbClr val="1E3063"/>
                </a:solidFill>
                <a:latin typeface="IBM Plex Mono" panose="020B0509050203000203" pitchFamily="49" charset="0"/>
                <a:ea typeface="Instrument Sans Medium" pitchFamily="34" charset="-122"/>
                <a:cs typeface="Instrument Sans Medium" pitchFamily="34" charset="-120"/>
              </a:rPr>
              <a:t>suivre</a:t>
            </a:r>
            <a:endParaRPr lang="en-US" sz="1100" dirty="0">
              <a:solidFill>
                <a:srgbClr val="1E3063"/>
              </a:solidFill>
              <a:latin typeface="IBM Plex Mono" panose="020B0509050203000203" pitchFamily="49" charset="0"/>
              <a:ea typeface="Instrument Sans Medium" pitchFamily="34" charset="-122"/>
              <a:cs typeface="Instrument Sans Medium" pitchFamily="34" charset="-120"/>
            </a:endParaRPr>
          </a:p>
          <a:p>
            <a:pPr marL="0" indent="0" algn="l">
              <a:lnSpc>
                <a:spcPts val="2850"/>
              </a:lnSpc>
              <a:buNone/>
            </a:pPr>
            <a:r>
              <a:rPr lang="en-US" sz="1100" dirty="0">
                <a:solidFill>
                  <a:srgbClr val="1E3063"/>
                </a:solidFill>
                <a:latin typeface="IBM Plex Mono" panose="020B0509050203000203" pitchFamily="49" charset="0"/>
                <a:ea typeface="Instrument Sans Medium" pitchFamily="34" charset="-122"/>
                <a:cs typeface="Instrument Sans Medium" pitchFamily="34" charset="-120"/>
              </a:rPr>
              <a:t> la performance </a:t>
            </a:r>
            <a:r>
              <a:rPr lang="en-US" sz="1100" dirty="0" err="1">
                <a:solidFill>
                  <a:srgbClr val="1E3063"/>
                </a:solidFill>
                <a:latin typeface="IBM Plex Mono" panose="020B0509050203000203" pitchFamily="49" charset="0"/>
                <a:ea typeface="Instrument Sans Medium" pitchFamily="34" charset="-122"/>
                <a:cs typeface="Instrument Sans Medium" pitchFamily="34" charset="-120"/>
              </a:rPr>
              <a:t>en</a:t>
            </a:r>
            <a:r>
              <a:rPr lang="en-US" sz="1100" dirty="0">
                <a:solidFill>
                  <a:srgbClr val="1E3063"/>
                </a:solidFill>
                <a:latin typeface="IBM Plex Mono" panose="020B0509050203000203" pitchFamily="49" charset="0"/>
                <a:ea typeface="Instrument Sans Medium" pitchFamily="34" charset="-122"/>
                <a:cs typeface="Instrument Sans Medium" pitchFamily="34" charset="-120"/>
              </a:rPr>
              <a:t> </a:t>
            </a:r>
            <a:r>
              <a:rPr lang="en-US" sz="1100" dirty="0" err="1">
                <a:solidFill>
                  <a:srgbClr val="1E3063"/>
                </a:solidFill>
                <a:latin typeface="IBM Plex Mono" panose="020B0509050203000203" pitchFamily="49" charset="0"/>
                <a:ea typeface="Instrument Sans Medium" pitchFamily="34" charset="-122"/>
                <a:cs typeface="Instrument Sans Medium" pitchFamily="34" charset="-120"/>
              </a:rPr>
              <a:t>continu</a:t>
            </a:r>
            <a:r>
              <a:rPr lang="en-US" sz="1100" dirty="0">
                <a:solidFill>
                  <a:srgbClr val="1E3063"/>
                </a:solidFill>
                <a:latin typeface="IBM Plex Mono" panose="020B0509050203000203" pitchFamily="49" charset="0"/>
                <a:ea typeface="Instrument Sans Medium" pitchFamily="34" charset="-122"/>
                <a:cs typeface="Instrument Sans Medium" pitchFamily="34" charset="-120"/>
              </a:rPr>
              <a:t>.</a:t>
            </a:r>
            <a:endParaRPr lang="en-US" sz="1100" dirty="0">
              <a:latin typeface="IBM Plex Mono" panose="020B0509050203000203" pitchFamily="49" charset="0"/>
            </a:endParaRPr>
          </a:p>
        </p:txBody>
      </p:sp>
      <p:sp>
        <p:nvSpPr>
          <p:cNvPr id="10" name="Shape 4">
            <a:extLst>
              <a:ext uri="{FF2B5EF4-FFF2-40B4-BE49-F238E27FC236}">
                <a16:creationId xmlns:a16="http://schemas.microsoft.com/office/drawing/2014/main" id="{02B32688-C1CA-3ED2-4BA5-E3978CBC222E}"/>
              </a:ext>
            </a:extLst>
          </p:cNvPr>
          <p:cNvSpPr/>
          <p:nvPr/>
        </p:nvSpPr>
        <p:spPr>
          <a:xfrm>
            <a:off x="4972004" y="1281971"/>
            <a:ext cx="3930866" cy="1514959"/>
          </a:xfrm>
          <a:prstGeom prst="roundRect">
            <a:avLst>
              <a:gd name="adj" fmla="val 15620"/>
            </a:avLst>
          </a:prstGeom>
          <a:solidFill>
            <a:srgbClr val="CEE6FD"/>
          </a:solidFill>
          <a:ln/>
        </p:spPr>
        <p:txBody>
          <a:bodyPr/>
          <a:lstStyle/>
          <a:p>
            <a:endParaRPr lang="fr-FR" sz="900"/>
          </a:p>
        </p:txBody>
      </p:sp>
      <p:sp>
        <p:nvSpPr>
          <p:cNvPr id="11" name="Text 5">
            <a:extLst>
              <a:ext uri="{FF2B5EF4-FFF2-40B4-BE49-F238E27FC236}">
                <a16:creationId xmlns:a16="http://schemas.microsoft.com/office/drawing/2014/main" id="{CEFA59FC-2C36-45AB-CE59-E9A4BB9801F0}"/>
              </a:ext>
            </a:extLst>
          </p:cNvPr>
          <p:cNvSpPr/>
          <p:nvPr/>
        </p:nvSpPr>
        <p:spPr>
          <a:xfrm>
            <a:off x="5186436" y="1484681"/>
            <a:ext cx="2205469" cy="330800"/>
          </a:xfrm>
          <a:prstGeom prst="rect">
            <a:avLst/>
          </a:prstGeom>
          <a:noFill/>
          <a:ln/>
        </p:spPr>
        <p:txBody>
          <a:bodyPr wrap="non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00"/>
              </a:lnSpc>
              <a:buNone/>
            </a:pPr>
            <a:r>
              <a:rPr lang="en-US" sz="1400" b="1" dirty="0" err="1">
                <a:solidFill>
                  <a:srgbClr val="1E3063"/>
                </a:solidFill>
                <a:latin typeface="IBM Plex Mono" panose="020B0509050203000203" pitchFamily="49" charset="0"/>
                <a:ea typeface="Instrument Sans Semi Bold" pitchFamily="34" charset="-122"/>
                <a:cs typeface="Instrument Sans Semi Bold" pitchFamily="34" charset="-120"/>
              </a:rPr>
              <a:t>Optimisation</a:t>
            </a:r>
            <a:r>
              <a:rPr lang="en-US" sz="1400" b="1" dirty="0">
                <a:solidFill>
                  <a:srgbClr val="1E3063"/>
                </a:solidFill>
                <a:latin typeface="IBM Plex Mono" panose="020B0509050203000203" pitchFamily="49" charset="0"/>
                <a:ea typeface="Instrument Sans Semi Bold" pitchFamily="34" charset="-122"/>
                <a:cs typeface="Instrument Sans Semi Bold" pitchFamily="34" charset="-120"/>
              </a:rPr>
              <a:t> </a:t>
            </a:r>
            <a:r>
              <a:rPr lang="en-US" sz="1400" b="1" dirty="0" err="1">
                <a:solidFill>
                  <a:srgbClr val="1E3063"/>
                </a:solidFill>
                <a:latin typeface="IBM Plex Mono" panose="020B0509050203000203" pitchFamily="49" charset="0"/>
                <a:ea typeface="Instrument Sans Semi Bold" pitchFamily="34" charset="-122"/>
                <a:cs typeface="Instrument Sans Semi Bold" pitchFamily="34" charset="-120"/>
              </a:rPr>
              <a:t>ciblée</a:t>
            </a:r>
            <a:endParaRPr lang="en-US" sz="1400" b="1" dirty="0">
              <a:solidFill>
                <a:srgbClr val="1E3063"/>
              </a:solidFill>
              <a:latin typeface="IBM Plex Mono" panose="020B0509050203000203" pitchFamily="49" charset="0"/>
              <a:ea typeface="Instrument Sans Semi Bold" pitchFamily="34" charset="-122"/>
              <a:cs typeface="Instrument Sans Semi Bold" pitchFamily="34" charset="-120"/>
            </a:endParaRPr>
          </a:p>
        </p:txBody>
      </p:sp>
      <p:sp>
        <p:nvSpPr>
          <p:cNvPr id="12" name="Text 6">
            <a:extLst>
              <a:ext uri="{FF2B5EF4-FFF2-40B4-BE49-F238E27FC236}">
                <a16:creationId xmlns:a16="http://schemas.microsoft.com/office/drawing/2014/main" id="{C6E8D0AB-8644-ED5E-48A1-F41F8C414726}"/>
              </a:ext>
            </a:extLst>
          </p:cNvPr>
          <p:cNvSpPr/>
          <p:nvPr/>
        </p:nvSpPr>
        <p:spPr>
          <a:xfrm>
            <a:off x="5186436" y="1948653"/>
            <a:ext cx="3584875" cy="533509"/>
          </a:xfrm>
          <a:prstGeom prst="rect">
            <a:avLst/>
          </a:prstGeom>
          <a:noFill/>
          <a:ln/>
        </p:spPr>
        <p:txBody>
          <a:bodyPr wrap="non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100" dirty="0" err="1">
                <a:solidFill>
                  <a:srgbClr val="1E3063"/>
                </a:solidFill>
                <a:latin typeface="IBM Plex Mono" panose="020B0509050203000203" pitchFamily="49" charset="0"/>
                <a:ea typeface="Instrument Sans Medium" pitchFamily="34" charset="-122"/>
                <a:cs typeface="Instrument Sans Medium" pitchFamily="34" charset="-120"/>
              </a:rPr>
              <a:t>Analyser</a:t>
            </a:r>
            <a:r>
              <a:rPr lang="en-US" sz="1100" dirty="0">
                <a:solidFill>
                  <a:srgbClr val="1E3063"/>
                </a:solidFill>
                <a:latin typeface="IBM Plex Mono" panose="020B0509050203000203" pitchFamily="49" charset="0"/>
                <a:ea typeface="Instrument Sans Medium" pitchFamily="34" charset="-122"/>
                <a:cs typeface="Instrument Sans Medium" pitchFamily="34" charset="-120"/>
              </a:rPr>
              <a:t> les </a:t>
            </a:r>
            <a:r>
              <a:rPr lang="en-US" sz="1100" dirty="0" err="1">
                <a:solidFill>
                  <a:srgbClr val="1E3063"/>
                </a:solidFill>
                <a:latin typeface="IBM Plex Mono" panose="020B0509050203000203" pitchFamily="49" charset="0"/>
                <a:ea typeface="Instrument Sans Medium" pitchFamily="34" charset="-122"/>
                <a:cs typeface="Instrument Sans Medium" pitchFamily="34" charset="-120"/>
              </a:rPr>
              <a:t>requêtes</a:t>
            </a:r>
            <a:r>
              <a:rPr lang="en-US" sz="1100" dirty="0">
                <a:solidFill>
                  <a:srgbClr val="1E3063"/>
                </a:solidFill>
                <a:latin typeface="IBM Plex Mono" panose="020B0509050203000203" pitchFamily="49" charset="0"/>
                <a:ea typeface="Instrument Sans Medium" pitchFamily="34" charset="-122"/>
                <a:cs typeface="Instrument Sans Medium" pitchFamily="34" charset="-120"/>
              </a:rPr>
              <a:t> </a:t>
            </a:r>
            <a:r>
              <a:rPr lang="en-US" sz="1100" dirty="0" err="1">
                <a:solidFill>
                  <a:srgbClr val="1E3063"/>
                </a:solidFill>
                <a:latin typeface="IBM Plex Mono" panose="020B0509050203000203" pitchFamily="49" charset="0"/>
                <a:ea typeface="Instrument Sans Medium" pitchFamily="34" charset="-122"/>
                <a:cs typeface="Instrument Sans Medium" pitchFamily="34" charset="-120"/>
              </a:rPr>
              <a:t>lentes</a:t>
            </a:r>
            <a:r>
              <a:rPr lang="en-US" sz="1100" dirty="0">
                <a:solidFill>
                  <a:srgbClr val="1E3063"/>
                </a:solidFill>
                <a:latin typeface="IBM Plex Mono" panose="020B0509050203000203" pitchFamily="49" charset="0"/>
                <a:ea typeface="Instrument Sans Medium" pitchFamily="34" charset="-122"/>
                <a:cs typeface="Instrument Sans Medium" pitchFamily="34" charset="-120"/>
              </a:rPr>
              <a:t> pour </a:t>
            </a:r>
            <a:r>
              <a:rPr lang="en-US" sz="1100" dirty="0" err="1">
                <a:solidFill>
                  <a:srgbClr val="1E3063"/>
                </a:solidFill>
                <a:latin typeface="IBM Plex Mono" panose="020B0509050203000203" pitchFamily="49" charset="0"/>
                <a:ea typeface="Instrument Sans Medium" pitchFamily="34" charset="-122"/>
                <a:cs typeface="Instrument Sans Medium" pitchFamily="34" charset="-120"/>
              </a:rPr>
              <a:t>améliorer</a:t>
            </a:r>
            <a:r>
              <a:rPr lang="en-US" sz="1100" dirty="0">
                <a:solidFill>
                  <a:srgbClr val="1E3063"/>
                </a:solidFill>
                <a:latin typeface="IBM Plex Mono" panose="020B0509050203000203" pitchFamily="49" charset="0"/>
                <a:ea typeface="Instrument Sans Medium" pitchFamily="34" charset="-122"/>
                <a:cs typeface="Instrument Sans Medium" pitchFamily="34" charset="-120"/>
              </a:rPr>
              <a:t> </a:t>
            </a:r>
          </a:p>
          <a:p>
            <a:pPr marL="0" indent="0" algn="l">
              <a:lnSpc>
                <a:spcPts val="2850"/>
              </a:lnSpc>
              <a:buNone/>
            </a:pPr>
            <a:r>
              <a:rPr lang="en-US" sz="1100" dirty="0">
                <a:solidFill>
                  <a:srgbClr val="1E3063"/>
                </a:solidFill>
                <a:latin typeface="IBM Plex Mono" panose="020B0509050203000203" pitchFamily="49" charset="0"/>
                <a:ea typeface="Instrument Sans Medium" pitchFamily="34" charset="-122"/>
                <a:cs typeface="Instrument Sans Medium" pitchFamily="34" charset="-120"/>
              </a:rPr>
              <a:t>les plans </a:t>
            </a:r>
            <a:r>
              <a:rPr lang="en-US" sz="1100" dirty="0" err="1">
                <a:solidFill>
                  <a:srgbClr val="1E3063"/>
                </a:solidFill>
                <a:latin typeface="IBM Plex Mono" panose="020B0509050203000203" pitchFamily="49" charset="0"/>
                <a:ea typeface="Instrument Sans Medium" pitchFamily="34" charset="-122"/>
                <a:cs typeface="Instrument Sans Medium" pitchFamily="34" charset="-120"/>
              </a:rPr>
              <a:t>d’exécution</a:t>
            </a:r>
            <a:r>
              <a:rPr lang="en-US" sz="1100" dirty="0">
                <a:solidFill>
                  <a:srgbClr val="1E3063"/>
                </a:solidFill>
                <a:latin typeface="IBM Plex Mono" panose="020B0509050203000203" pitchFamily="49" charset="0"/>
                <a:ea typeface="Instrument Sans Medium" pitchFamily="34" charset="-122"/>
                <a:cs typeface="Instrument Sans Medium" pitchFamily="34" charset="-120"/>
              </a:rPr>
              <a:t>.</a:t>
            </a:r>
            <a:endParaRPr lang="en-US" sz="1100" dirty="0">
              <a:latin typeface="IBM Plex Mono" panose="020B0509050203000203" pitchFamily="49" charset="0"/>
            </a:endParaRPr>
          </a:p>
        </p:txBody>
      </p:sp>
      <p:sp>
        <p:nvSpPr>
          <p:cNvPr id="13" name="Shape 7">
            <a:extLst>
              <a:ext uri="{FF2B5EF4-FFF2-40B4-BE49-F238E27FC236}">
                <a16:creationId xmlns:a16="http://schemas.microsoft.com/office/drawing/2014/main" id="{016CDC32-14B7-D8F3-D3C3-BA86A48328BF}"/>
              </a:ext>
            </a:extLst>
          </p:cNvPr>
          <p:cNvSpPr/>
          <p:nvPr/>
        </p:nvSpPr>
        <p:spPr>
          <a:xfrm>
            <a:off x="2803465" y="2977168"/>
            <a:ext cx="3799307" cy="1558694"/>
          </a:xfrm>
          <a:prstGeom prst="roundRect">
            <a:avLst>
              <a:gd name="adj" fmla="val 12225"/>
            </a:avLst>
          </a:prstGeom>
          <a:solidFill>
            <a:srgbClr val="CEE6FD"/>
          </a:solidFill>
          <a:ln/>
        </p:spPr>
        <p:txBody>
          <a:bodyPr/>
          <a:lstStyle/>
          <a:p>
            <a:endParaRPr lang="fr-FR" sz="900"/>
          </a:p>
        </p:txBody>
      </p:sp>
      <p:sp>
        <p:nvSpPr>
          <p:cNvPr id="14" name="Text 8">
            <a:extLst>
              <a:ext uri="{FF2B5EF4-FFF2-40B4-BE49-F238E27FC236}">
                <a16:creationId xmlns:a16="http://schemas.microsoft.com/office/drawing/2014/main" id="{C8694EE5-3D56-871F-B8BB-A913A833D7FF}"/>
              </a:ext>
            </a:extLst>
          </p:cNvPr>
          <p:cNvSpPr/>
          <p:nvPr/>
        </p:nvSpPr>
        <p:spPr>
          <a:xfrm>
            <a:off x="2995184" y="3181285"/>
            <a:ext cx="2797764" cy="330800"/>
          </a:xfrm>
          <a:prstGeom prst="rect">
            <a:avLst/>
          </a:prstGeom>
          <a:noFill/>
          <a:ln/>
        </p:spPr>
        <p:txBody>
          <a:bodyPr wrap="non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00"/>
              </a:lnSpc>
              <a:buNone/>
            </a:pPr>
            <a:r>
              <a:rPr lang="en-US" sz="1400" b="1" dirty="0" err="1">
                <a:solidFill>
                  <a:srgbClr val="1E3063"/>
                </a:solidFill>
                <a:latin typeface="IBM Plex Mono" panose="020B0509050203000203" pitchFamily="49" charset="0"/>
                <a:ea typeface="Instrument Sans Semi Bold" pitchFamily="34" charset="-122"/>
                <a:cs typeface="Instrument Sans Semi Bold" pitchFamily="34" charset="-120"/>
              </a:rPr>
              <a:t>Expérience</a:t>
            </a:r>
            <a:r>
              <a:rPr lang="en-US" sz="1400" b="1" dirty="0">
                <a:solidFill>
                  <a:srgbClr val="1E3063"/>
                </a:solidFill>
                <a:latin typeface="IBM Plex Mono" panose="020B0509050203000203" pitchFamily="49" charset="0"/>
                <a:ea typeface="Instrument Sans Semi Bold" pitchFamily="34" charset="-122"/>
                <a:cs typeface="Instrument Sans Semi Bold" pitchFamily="34" charset="-120"/>
              </a:rPr>
              <a:t> </a:t>
            </a:r>
            <a:r>
              <a:rPr lang="en-US" sz="1400" b="1" dirty="0" err="1">
                <a:solidFill>
                  <a:srgbClr val="1E3063"/>
                </a:solidFill>
                <a:latin typeface="IBM Plex Mono" panose="020B0509050203000203" pitchFamily="49" charset="0"/>
                <a:ea typeface="Instrument Sans Semi Bold" pitchFamily="34" charset="-122"/>
                <a:cs typeface="Instrument Sans Semi Bold" pitchFamily="34" charset="-120"/>
              </a:rPr>
              <a:t>utilisateur</a:t>
            </a:r>
            <a:endParaRPr lang="en-US" sz="1400" b="1" dirty="0">
              <a:solidFill>
                <a:srgbClr val="1E3063"/>
              </a:solidFill>
              <a:latin typeface="IBM Plex Mono" panose="020B0509050203000203" pitchFamily="49" charset="0"/>
              <a:ea typeface="Instrument Sans Semi Bold" pitchFamily="34" charset="-122"/>
              <a:cs typeface="Instrument Sans Semi Bold" pitchFamily="34" charset="-120"/>
            </a:endParaRPr>
          </a:p>
        </p:txBody>
      </p:sp>
      <p:sp>
        <p:nvSpPr>
          <p:cNvPr id="15" name="Text 9">
            <a:extLst>
              <a:ext uri="{FF2B5EF4-FFF2-40B4-BE49-F238E27FC236}">
                <a16:creationId xmlns:a16="http://schemas.microsoft.com/office/drawing/2014/main" id="{3C8B3AA7-B888-25E4-1F43-CEE28160532E}"/>
              </a:ext>
            </a:extLst>
          </p:cNvPr>
          <p:cNvSpPr/>
          <p:nvPr/>
        </p:nvSpPr>
        <p:spPr>
          <a:xfrm>
            <a:off x="2995184" y="3649725"/>
            <a:ext cx="3546977" cy="677580"/>
          </a:xfrm>
          <a:prstGeom prst="rect">
            <a:avLst/>
          </a:prstGeom>
          <a:noFill/>
          <a:ln/>
        </p:spPr>
        <p:txBody>
          <a:bodyPr wrap="squar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00"/>
              </a:lnSpc>
              <a:buNone/>
            </a:pPr>
            <a:r>
              <a:rPr lang="fr-FR" sz="1100" dirty="0">
                <a:solidFill>
                  <a:srgbClr val="1E3063"/>
                </a:solidFill>
                <a:latin typeface="IBM Plex Mono" panose="020B0509050203000203" pitchFamily="49" charset="0"/>
                <a:ea typeface="Instrument Sans Medium" pitchFamily="34" charset="-122"/>
                <a:cs typeface="Instrument Sans Medium" pitchFamily="34" charset="-120"/>
              </a:rPr>
              <a:t>Assurer une base rapide pour des applications réactives et fiables.</a:t>
            </a:r>
          </a:p>
        </p:txBody>
      </p:sp>
      <p:sp>
        <p:nvSpPr>
          <p:cNvPr id="17" name="Google Shape;2304;p40">
            <a:extLst>
              <a:ext uri="{FF2B5EF4-FFF2-40B4-BE49-F238E27FC236}">
                <a16:creationId xmlns:a16="http://schemas.microsoft.com/office/drawing/2014/main" id="{11F9B701-3D17-D951-1281-08D136D9C8D0}"/>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14</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303267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2">
          <a:extLst>
            <a:ext uri="{FF2B5EF4-FFF2-40B4-BE49-F238E27FC236}">
              <a16:creationId xmlns:a16="http://schemas.microsoft.com/office/drawing/2014/main" id="{9AD0D154-A74C-D520-9CE7-89F0ECD85E9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286D538-8870-9F56-BFB1-CE9009A1F1EC}"/>
              </a:ext>
            </a:extLst>
          </p:cNvPr>
          <p:cNvSpPr/>
          <p:nvPr/>
        </p:nvSpPr>
        <p:spPr>
          <a:xfrm>
            <a:off x="1652612" y="1128921"/>
            <a:ext cx="1126704" cy="691206"/>
          </a:xfrm>
          <a:prstGeom prst="rect">
            <a:avLst/>
          </a:prstGeom>
          <a:solidFill>
            <a:srgbClr val="0C0A9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MA" sz="4800" dirty="0">
                <a:solidFill>
                  <a:schemeClr val="accent3"/>
                </a:solidFill>
                <a:latin typeface="Poppins" panose="00000500000000000000" pitchFamily="2" charset="0"/>
                <a:cs typeface="Poppins" panose="00000500000000000000" pitchFamily="2" charset="0"/>
              </a:rPr>
              <a:t>03</a:t>
            </a:r>
          </a:p>
        </p:txBody>
      </p:sp>
      <p:grpSp>
        <p:nvGrpSpPr>
          <p:cNvPr id="1485" name="Google Shape;1485;p38">
            <a:extLst>
              <a:ext uri="{FF2B5EF4-FFF2-40B4-BE49-F238E27FC236}">
                <a16:creationId xmlns:a16="http://schemas.microsoft.com/office/drawing/2014/main" id="{90BCC317-1E2D-BECD-3814-849962409700}"/>
              </a:ext>
            </a:extLst>
          </p:cNvPr>
          <p:cNvGrpSpPr/>
          <p:nvPr/>
        </p:nvGrpSpPr>
        <p:grpSpPr>
          <a:xfrm>
            <a:off x="-374387" y="3354325"/>
            <a:ext cx="3922590" cy="2969900"/>
            <a:chOff x="-374387" y="3354325"/>
            <a:chExt cx="3922590" cy="2969900"/>
          </a:xfrm>
        </p:grpSpPr>
        <p:pic>
          <p:nvPicPr>
            <p:cNvPr id="1486" name="Google Shape;1486;p38">
              <a:extLst>
                <a:ext uri="{FF2B5EF4-FFF2-40B4-BE49-F238E27FC236}">
                  <a16:creationId xmlns:a16="http://schemas.microsoft.com/office/drawing/2014/main" id="{D3A910A7-12DA-1FB7-4415-B8702AE03779}"/>
                </a:ext>
              </a:extLst>
            </p:cNvPr>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7" name="Google Shape;1487;p38">
              <a:extLst>
                <a:ext uri="{FF2B5EF4-FFF2-40B4-BE49-F238E27FC236}">
                  <a16:creationId xmlns:a16="http://schemas.microsoft.com/office/drawing/2014/main" id="{34429BFB-BB74-8F1D-7D05-5443F1607692}"/>
                </a:ext>
              </a:extLst>
            </p:cNvPr>
            <p:cNvGrpSpPr/>
            <p:nvPr/>
          </p:nvGrpSpPr>
          <p:grpSpPr>
            <a:xfrm>
              <a:off x="1853583" y="4445557"/>
              <a:ext cx="1694620" cy="1360169"/>
              <a:chOff x="7945225" y="4302000"/>
              <a:chExt cx="904666" cy="726121"/>
            </a:xfrm>
          </p:grpSpPr>
          <p:sp>
            <p:nvSpPr>
              <p:cNvPr id="1488" name="Google Shape;1488;p38">
                <a:extLst>
                  <a:ext uri="{FF2B5EF4-FFF2-40B4-BE49-F238E27FC236}">
                    <a16:creationId xmlns:a16="http://schemas.microsoft.com/office/drawing/2014/main" id="{A05994C9-A188-2814-00C8-809FFDBB1526}"/>
                  </a:ext>
                </a:extLst>
              </p:cNvPr>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8">
                <a:extLst>
                  <a:ext uri="{FF2B5EF4-FFF2-40B4-BE49-F238E27FC236}">
                    <a16:creationId xmlns:a16="http://schemas.microsoft.com/office/drawing/2014/main" id="{416F5D8F-1DD5-AFA2-867F-437760A23423}"/>
                  </a:ext>
                </a:extLst>
              </p:cNvPr>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8">
                <a:extLst>
                  <a:ext uri="{FF2B5EF4-FFF2-40B4-BE49-F238E27FC236}">
                    <a16:creationId xmlns:a16="http://schemas.microsoft.com/office/drawing/2014/main" id="{61818D7E-1407-3B93-CBF6-2A32BB3E9653}"/>
                  </a:ext>
                </a:extLst>
              </p:cNvPr>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91" name="Google Shape;1491;p38">
            <a:extLst>
              <a:ext uri="{FF2B5EF4-FFF2-40B4-BE49-F238E27FC236}">
                <a16:creationId xmlns:a16="http://schemas.microsoft.com/office/drawing/2014/main" id="{E010E37E-FE12-435F-9B5F-6E23F010A950}"/>
              </a:ext>
            </a:extLst>
          </p:cNvPr>
          <p:cNvSpPr txBox="1">
            <a:spLocks noGrp="1"/>
          </p:cNvSpPr>
          <p:nvPr>
            <p:ph type="title"/>
          </p:nvPr>
        </p:nvSpPr>
        <p:spPr>
          <a:xfrm>
            <a:off x="203329" y="2068207"/>
            <a:ext cx="4892435" cy="2220348"/>
          </a:xfrm>
          <a:prstGeom prst="rect">
            <a:avLst/>
          </a:prstGeom>
        </p:spPr>
        <p:txBody>
          <a:bodyPr spcFirstLastPara="1" wrap="square" lIns="91425" tIns="91425" rIns="91425" bIns="91425" anchor="ctr" anchorCtr="0">
            <a:noAutofit/>
          </a:bodyPr>
          <a:lstStyle/>
          <a:p>
            <a:pPr algn="ctr"/>
            <a:r>
              <a:rPr lang="fr-FR" altLang="fr-FR" sz="3600" b="1" dirty="0">
                <a:solidFill>
                  <a:srgbClr val="0C0A9E"/>
                </a:solidFill>
              </a:rPr>
              <a:t>Indexation pour l’optimisation des requêtes</a:t>
            </a:r>
            <a:endParaRPr lang="fr-FR" sz="3600" b="1" dirty="0">
              <a:solidFill>
                <a:srgbClr val="0C0A9E"/>
              </a:solidFill>
            </a:endParaRPr>
          </a:p>
        </p:txBody>
      </p:sp>
      <p:grpSp>
        <p:nvGrpSpPr>
          <p:cNvPr id="1492" name="Google Shape;1492;p38">
            <a:extLst>
              <a:ext uri="{FF2B5EF4-FFF2-40B4-BE49-F238E27FC236}">
                <a16:creationId xmlns:a16="http://schemas.microsoft.com/office/drawing/2014/main" id="{3EFAEA92-408B-CDF0-9066-EDF816FCE979}"/>
              </a:ext>
            </a:extLst>
          </p:cNvPr>
          <p:cNvGrpSpPr/>
          <p:nvPr/>
        </p:nvGrpSpPr>
        <p:grpSpPr>
          <a:xfrm rot="4355681">
            <a:off x="7241713" y="-571158"/>
            <a:ext cx="1711850" cy="2540569"/>
            <a:chOff x="6128138" y="-1301175"/>
            <a:chExt cx="4268216" cy="6666030"/>
          </a:xfrm>
        </p:grpSpPr>
        <p:sp>
          <p:nvSpPr>
            <p:cNvPr id="1493" name="Google Shape;1493;p38">
              <a:extLst>
                <a:ext uri="{FF2B5EF4-FFF2-40B4-BE49-F238E27FC236}">
                  <a16:creationId xmlns:a16="http://schemas.microsoft.com/office/drawing/2014/main" id="{363A630E-7A58-9ECB-EEF8-36D1411033E7}"/>
                </a:ext>
              </a:extLst>
            </p:cNvPr>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8">
              <a:extLst>
                <a:ext uri="{FF2B5EF4-FFF2-40B4-BE49-F238E27FC236}">
                  <a16:creationId xmlns:a16="http://schemas.microsoft.com/office/drawing/2014/main" id="{888C7EAF-454F-5C62-67EB-2323B557E46B}"/>
                </a:ext>
              </a:extLst>
            </p:cNvPr>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a:extLst>
                <a:ext uri="{FF2B5EF4-FFF2-40B4-BE49-F238E27FC236}">
                  <a16:creationId xmlns:a16="http://schemas.microsoft.com/office/drawing/2014/main" id="{3626DC1C-6E67-612B-DB01-2354A26AAF63}"/>
                </a:ext>
              </a:extLst>
            </p:cNvPr>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a:extLst>
                <a:ext uri="{FF2B5EF4-FFF2-40B4-BE49-F238E27FC236}">
                  <a16:creationId xmlns:a16="http://schemas.microsoft.com/office/drawing/2014/main" id="{6D88788D-AB81-29AB-AF9D-E9EC39AB000F}"/>
                </a:ext>
              </a:extLst>
            </p:cNvPr>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a:extLst>
                <a:ext uri="{FF2B5EF4-FFF2-40B4-BE49-F238E27FC236}">
                  <a16:creationId xmlns:a16="http://schemas.microsoft.com/office/drawing/2014/main" id="{C6478907-E23F-05C2-C9A7-13CC59270A72}"/>
                </a:ext>
              </a:extLst>
            </p:cNvPr>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38">
              <a:extLst>
                <a:ext uri="{FF2B5EF4-FFF2-40B4-BE49-F238E27FC236}">
                  <a16:creationId xmlns:a16="http://schemas.microsoft.com/office/drawing/2014/main" id="{AC0715CE-0905-CB34-E8F8-8D193EBADF28}"/>
                </a:ext>
              </a:extLst>
            </p:cNvPr>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499" name="Google Shape;1499;p38">
              <a:extLst>
                <a:ext uri="{FF2B5EF4-FFF2-40B4-BE49-F238E27FC236}">
                  <a16:creationId xmlns:a16="http://schemas.microsoft.com/office/drawing/2014/main" id="{C9F4C69E-040B-8E3C-D053-6947EC3AAA0E}"/>
                </a:ext>
              </a:extLst>
            </p:cNvPr>
            <p:cNvGrpSpPr/>
            <p:nvPr/>
          </p:nvGrpSpPr>
          <p:grpSpPr>
            <a:xfrm rot="5400000">
              <a:off x="7873341" y="4254316"/>
              <a:ext cx="708100" cy="708500"/>
              <a:chOff x="3678700" y="407275"/>
              <a:chExt cx="708100" cy="708500"/>
            </a:xfrm>
          </p:grpSpPr>
          <p:sp>
            <p:nvSpPr>
              <p:cNvPr id="1500" name="Google Shape;1500;p38">
                <a:extLst>
                  <a:ext uri="{FF2B5EF4-FFF2-40B4-BE49-F238E27FC236}">
                    <a16:creationId xmlns:a16="http://schemas.microsoft.com/office/drawing/2014/main" id="{BCC870FA-A0BF-1F73-44BE-2D6F177D0EFB}"/>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8">
                <a:extLst>
                  <a:ext uri="{FF2B5EF4-FFF2-40B4-BE49-F238E27FC236}">
                    <a16:creationId xmlns:a16="http://schemas.microsoft.com/office/drawing/2014/main" id="{A0D681BD-C973-3254-4B38-90EB5C40FDCE}"/>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a:extLst>
                  <a:ext uri="{FF2B5EF4-FFF2-40B4-BE49-F238E27FC236}">
                    <a16:creationId xmlns:a16="http://schemas.microsoft.com/office/drawing/2014/main" id="{2E9EF775-9FC1-6799-556E-ECC994ADC82F}"/>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a:extLst>
                  <a:ext uri="{FF2B5EF4-FFF2-40B4-BE49-F238E27FC236}">
                    <a16:creationId xmlns:a16="http://schemas.microsoft.com/office/drawing/2014/main" id="{94EA68C0-52F1-41DE-0E95-08D221C3EBD9}"/>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a:extLst>
                  <a:ext uri="{FF2B5EF4-FFF2-40B4-BE49-F238E27FC236}">
                    <a16:creationId xmlns:a16="http://schemas.microsoft.com/office/drawing/2014/main" id="{3D6CE36E-E00A-F3FC-295B-DE97958F66F7}"/>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a:extLst>
                  <a:ext uri="{FF2B5EF4-FFF2-40B4-BE49-F238E27FC236}">
                    <a16:creationId xmlns:a16="http://schemas.microsoft.com/office/drawing/2014/main" id="{B7DFCBA8-334D-34C2-8B74-ACD10B88CFE5}"/>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a:extLst>
                  <a:ext uri="{FF2B5EF4-FFF2-40B4-BE49-F238E27FC236}">
                    <a16:creationId xmlns:a16="http://schemas.microsoft.com/office/drawing/2014/main" id="{4BDE3AFB-82B2-56D7-56BD-98C032AB8035}"/>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38">
              <a:extLst>
                <a:ext uri="{FF2B5EF4-FFF2-40B4-BE49-F238E27FC236}">
                  <a16:creationId xmlns:a16="http://schemas.microsoft.com/office/drawing/2014/main" id="{58F6D7FA-35EA-5579-D47D-1D9AD7902FA4}"/>
                </a:ext>
              </a:extLst>
            </p:cNvPr>
            <p:cNvGrpSpPr/>
            <p:nvPr/>
          </p:nvGrpSpPr>
          <p:grpSpPr>
            <a:xfrm rot="5400000">
              <a:off x="8639847" y="3354200"/>
              <a:ext cx="457787" cy="458045"/>
              <a:chOff x="3678700" y="407275"/>
              <a:chExt cx="708100" cy="708500"/>
            </a:xfrm>
          </p:grpSpPr>
          <p:sp>
            <p:nvSpPr>
              <p:cNvPr id="1508" name="Google Shape;1508;p38">
                <a:extLst>
                  <a:ext uri="{FF2B5EF4-FFF2-40B4-BE49-F238E27FC236}">
                    <a16:creationId xmlns:a16="http://schemas.microsoft.com/office/drawing/2014/main" id="{FAE7E1FC-5F92-A0BE-5894-4D058C0D2A36}"/>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8">
                <a:extLst>
                  <a:ext uri="{FF2B5EF4-FFF2-40B4-BE49-F238E27FC236}">
                    <a16:creationId xmlns:a16="http://schemas.microsoft.com/office/drawing/2014/main" id="{0A35D6F3-8D9B-90F1-CEC9-BB13B17A9A80}"/>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a:extLst>
                  <a:ext uri="{FF2B5EF4-FFF2-40B4-BE49-F238E27FC236}">
                    <a16:creationId xmlns:a16="http://schemas.microsoft.com/office/drawing/2014/main" id="{E331D6C3-F5E4-5BA3-4BAD-2C4504B59454}"/>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a:extLst>
                  <a:ext uri="{FF2B5EF4-FFF2-40B4-BE49-F238E27FC236}">
                    <a16:creationId xmlns:a16="http://schemas.microsoft.com/office/drawing/2014/main" id="{7D72F83E-6B2C-C264-FA93-56B94F0359B8}"/>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a:extLst>
                  <a:ext uri="{FF2B5EF4-FFF2-40B4-BE49-F238E27FC236}">
                    <a16:creationId xmlns:a16="http://schemas.microsoft.com/office/drawing/2014/main" id="{530541E8-372B-8FEA-E351-100BD4B29E0F}"/>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a:extLst>
                  <a:ext uri="{FF2B5EF4-FFF2-40B4-BE49-F238E27FC236}">
                    <a16:creationId xmlns:a16="http://schemas.microsoft.com/office/drawing/2014/main" id="{CC036796-E3CB-3329-F416-41D84564E097}"/>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a:extLst>
                  <a:ext uri="{FF2B5EF4-FFF2-40B4-BE49-F238E27FC236}">
                    <a16:creationId xmlns:a16="http://schemas.microsoft.com/office/drawing/2014/main" id="{9324019C-4131-5526-3379-AD13E65B3032}"/>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38">
              <a:extLst>
                <a:ext uri="{FF2B5EF4-FFF2-40B4-BE49-F238E27FC236}">
                  <a16:creationId xmlns:a16="http://schemas.microsoft.com/office/drawing/2014/main" id="{D821876D-AB19-E481-B4D1-D48085686C28}"/>
                </a:ext>
              </a:extLst>
            </p:cNvPr>
            <p:cNvGrpSpPr/>
            <p:nvPr/>
          </p:nvGrpSpPr>
          <p:grpSpPr>
            <a:xfrm>
              <a:off x="7787267" y="539497"/>
              <a:ext cx="208184" cy="208184"/>
              <a:chOff x="8356813" y="1074288"/>
              <a:chExt cx="351900" cy="351900"/>
            </a:xfrm>
          </p:grpSpPr>
          <p:sp>
            <p:nvSpPr>
              <p:cNvPr id="1516" name="Google Shape;1516;p38">
                <a:extLst>
                  <a:ext uri="{FF2B5EF4-FFF2-40B4-BE49-F238E27FC236}">
                    <a16:creationId xmlns:a16="http://schemas.microsoft.com/office/drawing/2014/main" id="{1FE23FC6-60D2-B19B-B4CA-D317913082F3}"/>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8">
                <a:extLst>
                  <a:ext uri="{FF2B5EF4-FFF2-40B4-BE49-F238E27FC236}">
                    <a16:creationId xmlns:a16="http://schemas.microsoft.com/office/drawing/2014/main" id="{AB41E248-F0FD-345F-172C-535A66DAD886}"/>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38">
              <a:extLst>
                <a:ext uri="{FF2B5EF4-FFF2-40B4-BE49-F238E27FC236}">
                  <a16:creationId xmlns:a16="http://schemas.microsoft.com/office/drawing/2014/main" id="{9FBB8905-DB9C-5EAB-9157-CC874ACAADAF}"/>
                </a:ext>
              </a:extLst>
            </p:cNvPr>
            <p:cNvGrpSpPr/>
            <p:nvPr/>
          </p:nvGrpSpPr>
          <p:grpSpPr>
            <a:xfrm>
              <a:off x="7194842" y="2467660"/>
              <a:ext cx="208184" cy="208184"/>
              <a:chOff x="8356813" y="1074288"/>
              <a:chExt cx="351900" cy="351900"/>
            </a:xfrm>
          </p:grpSpPr>
          <p:sp>
            <p:nvSpPr>
              <p:cNvPr id="1519" name="Google Shape;1519;p38">
                <a:extLst>
                  <a:ext uri="{FF2B5EF4-FFF2-40B4-BE49-F238E27FC236}">
                    <a16:creationId xmlns:a16="http://schemas.microsoft.com/office/drawing/2014/main" id="{043383FF-B118-EA1A-5298-AA7D8CB372D1}"/>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8">
                <a:extLst>
                  <a:ext uri="{FF2B5EF4-FFF2-40B4-BE49-F238E27FC236}">
                    <a16:creationId xmlns:a16="http://schemas.microsoft.com/office/drawing/2014/main" id="{69485EBC-B351-CF78-CB25-C80523054096}"/>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38">
              <a:extLst>
                <a:ext uri="{FF2B5EF4-FFF2-40B4-BE49-F238E27FC236}">
                  <a16:creationId xmlns:a16="http://schemas.microsoft.com/office/drawing/2014/main" id="{92179452-F970-3D97-6804-634EBE6D4DA3}"/>
                </a:ext>
              </a:extLst>
            </p:cNvPr>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492;p38">
            <a:extLst>
              <a:ext uri="{FF2B5EF4-FFF2-40B4-BE49-F238E27FC236}">
                <a16:creationId xmlns:a16="http://schemas.microsoft.com/office/drawing/2014/main" id="{4AA5B162-026A-B805-4488-4DA96D3A91CF}"/>
              </a:ext>
            </a:extLst>
          </p:cNvPr>
          <p:cNvGrpSpPr/>
          <p:nvPr/>
        </p:nvGrpSpPr>
        <p:grpSpPr>
          <a:xfrm rot="4632008">
            <a:off x="7144443" y="3217379"/>
            <a:ext cx="1711850" cy="2540569"/>
            <a:chOff x="6128138" y="-1301175"/>
            <a:chExt cx="4268216" cy="6666030"/>
          </a:xfrm>
        </p:grpSpPr>
        <p:sp>
          <p:nvSpPr>
            <p:cNvPr id="11" name="Google Shape;1493;p38">
              <a:extLst>
                <a:ext uri="{FF2B5EF4-FFF2-40B4-BE49-F238E27FC236}">
                  <a16:creationId xmlns:a16="http://schemas.microsoft.com/office/drawing/2014/main" id="{ADB277A6-DC66-0593-708F-F224E36D13CE}"/>
                </a:ext>
              </a:extLst>
            </p:cNvPr>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4;p38">
              <a:extLst>
                <a:ext uri="{FF2B5EF4-FFF2-40B4-BE49-F238E27FC236}">
                  <a16:creationId xmlns:a16="http://schemas.microsoft.com/office/drawing/2014/main" id="{207CFF92-7118-BBA0-6AB7-C398C0B36D9B}"/>
                </a:ext>
              </a:extLst>
            </p:cNvPr>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5;p38">
              <a:extLst>
                <a:ext uri="{FF2B5EF4-FFF2-40B4-BE49-F238E27FC236}">
                  <a16:creationId xmlns:a16="http://schemas.microsoft.com/office/drawing/2014/main" id="{4613584F-204B-4A77-72BB-0B93DE7CF0A3}"/>
                </a:ext>
              </a:extLst>
            </p:cNvPr>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6;p38">
              <a:extLst>
                <a:ext uri="{FF2B5EF4-FFF2-40B4-BE49-F238E27FC236}">
                  <a16:creationId xmlns:a16="http://schemas.microsoft.com/office/drawing/2014/main" id="{25CF21A3-5CE4-4231-4C2C-66051AB2B913}"/>
                </a:ext>
              </a:extLst>
            </p:cNvPr>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7;p38">
              <a:extLst>
                <a:ext uri="{FF2B5EF4-FFF2-40B4-BE49-F238E27FC236}">
                  <a16:creationId xmlns:a16="http://schemas.microsoft.com/office/drawing/2014/main" id="{2C899BF9-38E0-2A31-3AD5-9875C293EE0F}"/>
                </a:ext>
              </a:extLst>
            </p:cNvPr>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498;p38">
              <a:extLst>
                <a:ext uri="{FF2B5EF4-FFF2-40B4-BE49-F238E27FC236}">
                  <a16:creationId xmlns:a16="http://schemas.microsoft.com/office/drawing/2014/main" id="{3695556B-B8E1-B1D2-522F-E4E6D4C56BE5}"/>
                </a:ext>
              </a:extLst>
            </p:cNvPr>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7" name="Google Shape;1499;p38">
              <a:extLst>
                <a:ext uri="{FF2B5EF4-FFF2-40B4-BE49-F238E27FC236}">
                  <a16:creationId xmlns:a16="http://schemas.microsoft.com/office/drawing/2014/main" id="{6649FA4C-C358-AFDF-68ED-9E0953332DD9}"/>
                </a:ext>
              </a:extLst>
            </p:cNvPr>
            <p:cNvGrpSpPr/>
            <p:nvPr/>
          </p:nvGrpSpPr>
          <p:grpSpPr>
            <a:xfrm rot="5400000">
              <a:off x="7873341" y="4254316"/>
              <a:ext cx="708100" cy="708500"/>
              <a:chOff x="3678700" y="407275"/>
              <a:chExt cx="708100" cy="708500"/>
            </a:xfrm>
          </p:grpSpPr>
          <p:sp>
            <p:nvSpPr>
              <p:cNvPr id="33" name="Google Shape;1500;p38">
                <a:extLst>
                  <a:ext uri="{FF2B5EF4-FFF2-40B4-BE49-F238E27FC236}">
                    <a16:creationId xmlns:a16="http://schemas.microsoft.com/office/drawing/2014/main" id="{0437BE44-3D70-BA7C-6D54-D884741E2085}"/>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01;p38">
                <a:extLst>
                  <a:ext uri="{FF2B5EF4-FFF2-40B4-BE49-F238E27FC236}">
                    <a16:creationId xmlns:a16="http://schemas.microsoft.com/office/drawing/2014/main" id="{E0A73EF0-D1DB-BA73-7037-76C7DDA7357E}"/>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02;p38">
                <a:extLst>
                  <a:ext uri="{FF2B5EF4-FFF2-40B4-BE49-F238E27FC236}">
                    <a16:creationId xmlns:a16="http://schemas.microsoft.com/office/drawing/2014/main" id="{099B2886-B1BA-3ED9-8B6D-E5FA95CAA9BD}"/>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03;p38">
                <a:extLst>
                  <a:ext uri="{FF2B5EF4-FFF2-40B4-BE49-F238E27FC236}">
                    <a16:creationId xmlns:a16="http://schemas.microsoft.com/office/drawing/2014/main" id="{F60B3DBF-EB24-9F56-79FB-9443DF66FFFD}"/>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04;p38">
                <a:extLst>
                  <a:ext uri="{FF2B5EF4-FFF2-40B4-BE49-F238E27FC236}">
                    <a16:creationId xmlns:a16="http://schemas.microsoft.com/office/drawing/2014/main" id="{CA45FE60-02FF-9FAB-F838-702207507F74}"/>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05;p38">
                <a:extLst>
                  <a:ext uri="{FF2B5EF4-FFF2-40B4-BE49-F238E27FC236}">
                    <a16:creationId xmlns:a16="http://schemas.microsoft.com/office/drawing/2014/main" id="{11771875-87E9-7145-7F62-D96D8B036114}"/>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06;p38">
                <a:extLst>
                  <a:ext uri="{FF2B5EF4-FFF2-40B4-BE49-F238E27FC236}">
                    <a16:creationId xmlns:a16="http://schemas.microsoft.com/office/drawing/2014/main" id="{BF556CC6-A6A5-B3FF-9EA2-6FD6CF3E2EC2}"/>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507;p38">
              <a:extLst>
                <a:ext uri="{FF2B5EF4-FFF2-40B4-BE49-F238E27FC236}">
                  <a16:creationId xmlns:a16="http://schemas.microsoft.com/office/drawing/2014/main" id="{5CAD2C52-D07B-31B8-8FD4-63CB41416FFA}"/>
                </a:ext>
              </a:extLst>
            </p:cNvPr>
            <p:cNvGrpSpPr/>
            <p:nvPr/>
          </p:nvGrpSpPr>
          <p:grpSpPr>
            <a:xfrm rot="5400000">
              <a:off x="8639847" y="3354200"/>
              <a:ext cx="457787" cy="458045"/>
              <a:chOff x="3678700" y="407275"/>
              <a:chExt cx="708100" cy="708500"/>
            </a:xfrm>
          </p:grpSpPr>
          <p:sp>
            <p:nvSpPr>
              <p:cNvPr id="26" name="Google Shape;1508;p38">
                <a:extLst>
                  <a:ext uri="{FF2B5EF4-FFF2-40B4-BE49-F238E27FC236}">
                    <a16:creationId xmlns:a16="http://schemas.microsoft.com/office/drawing/2014/main" id="{CF5E8699-D8CE-3792-CC76-8E3B2E169361}"/>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09;p38">
                <a:extLst>
                  <a:ext uri="{FF2B5EF4-FFF2-40B4-BE49-F238E27FC236}">
                    <a16:creationId xmlns:a16="http://schemas.microsoft.com/office/drawing/2014/main" id="{2CDDE7F7-10F7-0158-1098-937026347DE8}"/>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10;p38">
                <a:extLst>
                  <a:ext uri="{FF2B5EF4-FFF2-40B4-BE49-F238E27FC236}">
                    <a16:creationId xmlns:a16="http://schemas.microsoft.com/office/drawing/2014/main" id="{DE1A756B-41C6-032A-5305-E0C873753E8E}"/>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11;p38">
                <a:extLst>
                  <a:ext uri="{FF2B5EF4-FFF2-40B4-BE49-F238E27FC236}">
                    <a16:creationId xmlns:a16="http://schemas.microsoft.com/office/drawing/2014/main" id="{73D6F33C-D616-49F9-48D7-B7A3986B412C}"/>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2;p38">
                <a:extLst>
                  <a:ext uri="{FF2B5EF4-FFF2-40B4-BE49-F238E27FC236}">
                    <a16:creationId xmlns:a16="http://schemas.microsoft.com/office/drawing/2014/main" id="{C6E64391-7857-5942-D2EC-D491ACBF9DF5}"/>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3;p38">
                <a:extLst>
                  <a:ext uri="{FF2B5EF4-FFF2-40B4-BE49-F238E27FC236}">
                    <a16:creationId xmlns:a16="http://schemas.microsoft.com/office/drawing/2014/main" id="{E448BB69-FDCD-9B25-B030-478240F96794}"/>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4;p38">
                <a:extLst>
                  <a:ext uri="{FF2B5EF4-FFF2-40B4-BE49-F238E27FC236}">
                    <a16:creationId xmlns:a16="http://schemas.microsoft.com/office/drawing/2014/main" id="{996EE5DA-E410-6B6E-7677-8557AFF34D9C}"/>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515;p38">
              <a:extLst>
                <a:ext uri="{FF2B5EF4-FFF2-40B4-BE49-F238E27FC236}">
                  <a16:creationId xmlns:a16="http://schemas.microsoft.com/office/drawing/2014/main" id="{E6643BAA-7130-DE25-3902-259495C7BEE9}"/>
                </a:ext>
              </a:extLst>
            </p:cNvPr>
            <p:cNvGrpSpPr/>
            <p:nvPr/>
          </p:nvGrpSpPr>
          <p:grpSpPr>
            <a:xfrm>
              <a:off x="7787267" y="539497"/>
              <a:ext cx="208184" cy="208184"/>
              <a:chOff x="8356813" y="1074288"/>
              <a:chExt cx="351900" cy="351900"/>
            </a:xfrm>
          </p:grpSpPr>
          <p:sp>
            <p:nvSpPr>
              <p:cNvPr id="24" name="Google Shape;1516;p38">
                <a:extLst>
                  <a:ext uri="{FF2B5EF4-FFF2-40B4-BE49-F238E27FC236}">
                    <a16:creationId xmlns:a16="http://schemas.microsoft.com/office/drawing/2014/main" id="{834DBBF1-689B-9C55-BAA6-414FB968EAC5}"/>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17;p38">
                <a:extLst>
                  <a:ext uri="{FF2B5EF4-FFF2-40B4-BE49-F238E27FC236}">
                    <a16:creationId xmlns:a16="http://schemas.microsoft.com/office/drawing/2014/main" id="{6493E351-6CD8-8ED2-CD92-E97B2A1B3C94}"/>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518;p38">
              <a:extLst>
                <a:ext uri="{FF2B5EF4-FFF2-40B4-BE49-F238E27FC236}">
                  <a16:creationId xmlns:a16="http://schemas.microsoft.com/office/drawing/2014/main" id="{C4D2A883-E916-1C7A-75D2-2A4E8FD801D1}"/>
                </a:ext>
              </a:extLst>
            </p:cNvPr>
            <p:cNvGrpSpPr/>
            <p:nvPr/>
          </p:nvGrpSpPr>
          <p:grpSpPr>
            <a:xfrm>
              <a:off x="7194842" y="2467660"/>
              <a:ext cx="208184" cy="208184"/>
              <a:chOff x="8356813" y="1074288"/>
              <a:chExt cx="351900" cy="351900"/>
            </a:xfrm>
          </p:grpSpPr>
          <p:sp>
            <p:nvSpPr>
              <p:cNvPr id="22" name="Google Shape;1519;p38">
                <a:extLst>
                  <a:ext uri="{FF2B5EF4-FFF2-40B4-BE49-F238E27FC236}">
                    <a16:creationId xmlns:a16="http://schemas.microsoft.com/office/drawing/2014/main" id="{D2F16061-24EC-FD0F-B49C-D6EBBE95DC37}"/>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20;p38">
                <a:extLst>
                  <a:ext uri="{FF2B5EF4-FFF2-40B4-BE49-F238E27FC236}">
                    <a16:creationId xmlns:a16="http://schemas.microsoft.com/office/drawing/2014/main" id="{89527B3B-39C0-5615-13B0-1493EC8AADDA}"/>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521;p38">
              <a:extLst>
                <a:ext uri="{FF2B5EF4-FFF2-40B4-BE49-F238E27FC236}">
                  <a16:creationId xmlns:a16="http://schemas.microsoft.com/office/drawing/2014/main" id="{D4A5879D-0518-E781-81D3-1DD24B5987D7}"/>
                </a:ext>
              </a:extLst>
            </p:cNvPr>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924B8D14-727C-FC66-E555-511F4102EC28}"/>
              </a:ext>
            </a:extLst>
          </p:cNvPr>
          <p:cNvPicPr>
            <a:picLocks noChangeAspect="1"/>
          </p:cNvPicPr>
          <p:nvPr/>
        </p:nvPicPr>
        <p:blipFill>
          <a:blip r:embed="rId4"/>
          <a:stretch>
            <a:fillRect/>
          </a:stretch>
        </p:blipFill>
        <p:spPr>
          <a:xfrm>
            <a:off x="6095179" y="1965129"/>
            <a:ext cx="2781693" cy="1554548"/>
          </a:xfrm>
          <a:prstGeom prst="rect">
            <a:avLst/>
          </a:prstGeom>
        </p:spPr>
      </p:pic>
      <p:pic>
        <p:nvPicPr>
          <p:cNvPr id="4" name="Image 3">
            <a:extLst>
              <a:ext uri="{FF2B5EF4-FFF2-40B4-BE49-F238E27FC236}">
                <a16:creationId xmlns:a16="http://schemas.microsoft.com/office/drawing/2014/main" id="{899F7B56-3371-0901-2ED3-7C07BEFD97FA}"/>
              </a:ext>
            </a:extLst>
          </p:cNvPr>
          <p:cNvPicPr>
            <a:picLocks noChangeAspect="1"/>
          </p:cNvPicPr>
          <p:nvPr/>
        </p:nvPicPr>
        <p:blipFill>
          <a:blip r:embed="rId5"/>
          <a:stretch>
            <a:fillRect/>
          </a:stretch>
        </p:blipFill>
        <p:spPr>
          <a:xfrm>
            <a:off x="4133200" y="16671"/>
            <a:ext cx="3020910" cy="1451069"/>
          </a:xfrm>
          <a:prstGeom prst="rect">
            <a:avLst/>
          </a:prstGeom>
        </p:spPr>
      </p:pic>
      <p:grpSp>
        <p:nvGrpSpPr>
          <p:cNvPr id="5" name="Google Shape;1437;p35">
            <a:extLst>
              <a:ext uri="{FF2B5EF4-FFF2-40B4-BE49-F238E27FC236}">
                <a16:creationId xmlns:a16="http://schemas.microsoft.com/office/drawing/2014/main" id="{05A5282C-EA51-C858-185B-E18A5BE6FA5E}"/>
              </a:ext>
            </a:extLst>
          </p:cNvPr>
          <p:cNvGrpSpPr/>
          <p:nvPr/>
        </p:nvGrpSpPr>
        <p:grpSpPr>
          <a:xfrm>
            <a:off x="3599950" y="-48798"/>
            <a:ext cx="134070" cy="1891362"/>
            <a:chOff x="8017432" y="-313900"/>
            <a:chExt cx="134070" cy="1891362"/>
          </a:xfrm>
        </p:grpSpPr>
        <p:sp>
          <p:nvSpPr>
            <p:cNvPr id="6" name="Google Shape;1438;p35">
              <a:extLst>
                <a:ext uri="{FF2B5EF4-FFF2-40B4-BE49-F238E27FC236}">
                  <a16:creationId xmlns:a16="http://schemas.microsoft.com/office/drawing/2014/main" id="{D976CBA7-A963-9897-0279-BA9BA7A3B2FA}"/>
                </a:ext>
              </a:extLst>
            </p:cNvPr>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439;p35">
              <a:extLst>
                <a:ext uri="{FF2B5EF4-FFF2-40B4-BE49-F238E27FC236}">
                  <a16:creationId xmlns:a16="http://schemas.microsoft.com/office/drawing/2014/main" id="{6726BE5C-97EE-8D62-647A-07F573495E70}"/>
                </a:ext>
              </a:extLst>
            </p:cNvPr>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8" name="Google Shape;1440;p35">
              <a:extLst>
                <a:ext uri="{FF2B5EF4-FFF2-40B4-BE49-F238E27FC236}">
                  <a16:creationId xmlns:a16="http://schemas.microsoft.com/office/drawing/2014/main" id="{D0877EB7-76EE-4FBC-8D9B-CDB89154159E}"/>
                </a:ext>
              </a:extLst>
            </p:cNvPr>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522;p38">
            <a:extLst>
              <a:ext uri="{FF2B5EF4-FFF2-40B4-BE49-F238E27FC236}">
                <a16:creationId xmlns:a16="http://schemas.microsoft.com/office/drawing/2014/main" id="{E04F38F8-D236-DF55-2F8C-BA2C3D678C11}"/>
              </a:ext>
            </a:extLst>
          </p:cNvPr>
          <p:cNvGrpSpPr/>
          <p:nvPr/>
        </p:nvGrpSpPr>
        <p:grpSpPr>
          <a:xfrm>
            <a:off x="-3560" y="4819174"/>
            <a:ext cx="4558967" cy="134100"/>
            <a:chOff x="796100" y="3019701"/>
            <a:chExt cx="4558967" cy="134100"/>
          </a:xfrm>
        </p:grpSpPr>
        <p:sp>
          <p:nvSpPr>
            <p:cNvPr id="40" name="Google Shape;1523;p38">
              <a:extLst>
                <a:ext uri="{FF2B5EF4-FFF2-40B4-BE49-F238E27FC236}">
                  <a16:creationId xmlns:a16="http://schemas.microsoft.com/office/drawing/2014/main" id="{1E3AE02B-EDD2-2A3F-18F4-12F3004D349F}"/>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1524;p38">
              <a:extLst>
                <a:ext uri="{FF2B5EF4-FFF2-40B4-BE49-F238E27FC236}">
                  <a16:creationId xmlns:a16="http://schemas.microsoft.com/office/drawing/2014/main" id="{DA2B7F54-2B61-BB17-E9DA-22CFA98A5170}"/>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42" name="Google Shape;1525;p38">
              <a:extLst>
                <a:ext uri="{FF2B5EF4-FFF2-40B4-BE49-F238E27FC236}">
                  <a16:creationId xmlns:a16="http://schemas.microsoft.com/office/drawing/2014/main" id="{703C4354-A93C-149B-B6A6-A490EE99FB2C}"/>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304;p40">
            <a:extLst>
              <a:ext uri="{FF2B5EF4-FFF2-40B4-BE49-F238E27FC236}">
                <a16:creationId xmlns:a16="http://schemas.microsoft.com/office/drawing/2014/main" id="{996793F8-6FF1-D926-BEE0-51458821FE4E}"/>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15</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191824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grpSp>
        <p:nvGrpSpPr>
          <p:cNvPr id="1545" name="Google Shape;1545;p40"/>
          <p:cNvGrpSpPr/>
          <p:nvPr/>
        </p:nvGrpSpPr>
        <p:grpSpPr>
          <a:xfrm>
            <a:off x="-2765817" y="-2958610"/>
            <a:ext cx="8164418" cy="6343459"/>
            <a:chOff x="-2613417" y="-2806210"/>
            <a:chExt cx="8164418" cy="6343459"/>
          </a:xfrm>
        </p:grpSpPr>
        <p:grpSp>
          <p:nvGrpSpPr>
            <p:cNvPr id="1546" name="Google Shape;1546;p40"/>
            <p:cNvGrpSpPr/>
            <p:nvPr/>
          </p:nvGrpSpPr>
          <p:grpSpPr>
            <a:xfrm>
              <a:off x="-2613417" y="-2806210"/>
              <a:ext cx="8164418" cy="6343459"/>
              <a:chOff x="-2613417" y="-2806210"/>
              <a:chExt cx="8164418" cy="6343459"/>
            </a:xfrm>
          </p:grpSpPr>
          <p:grpSp>
            <p:nvGrpSpPr>
              <p:cNvPr id="1547" name="Google Shape;1547;p40"/>
              <p:cNvGrpSpPr/>
              <p:nvPr/>
            </p:nvGrpSpPr>
            <p:grpSpPr>
              <a:xfrm>
                <a:off x="-191059" y="95963"/>
                <a:ext cx="1538562" cy="971589"/>
                <a:chOff x="-191059" y="95963"/>
                <a:chExt cx="1538562" cy="971589"/>
              </a:xfrm>
            </p:grpSpPr>
            <p:grpSp>
              <p:nvGrpSpPr>
                <p:cNvPr id="1548" name="Google Shape;1548;p40"/>
                <p:cNvGrpSpPr/>
                <p:nvPr/>
              </p:nvGrpSpPr>
              <p:grpSpPr>
                <a:xfrm>
                  <a:off x="-191059" y="201619"/>
                  <a:ext cx="904284" cy="865933"/>
                  <a:chOff x="2038491" y="-937756"/>
                  <a:chExt cx="904284" cy="865933"/>
                </a:xfrm>
              </p:grpSpPr>
              <p:grpSp>
                <p:nvGrpSpPr>
                  <p:cNvPr id="1549" name="Google Shape;1549;p40"/>
                  <p:cNvGrpSpPr/>
                  <p:nvPr/>
                </p:nvGrpSpPr>
                <p:grpSpPr>
                  <a:xfrm>
                    <a:off x="2096570" y="-863491"/>
                    <a:ext cx="717621" cy="717392"/>
                    <a:chOff x="1483457" y="3953671"/>
                    <a:chExt cx="717621" cy="717392"/>
                  </a:xfrm>
                </p:grpSpPr>
                <p:sp>
                  <p:nvSpPr>
                    <p:cNvPr id="1550" name="Google Shape;1550;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5" name="Google Shape;1555;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6" name="Google Shape;1556;p40"/>
                <p:cNvGrpSpPr/>
                <p:nvPr/>
              </p:nvGrpSpPr>
              <p:grpSpPr>
                <a:xfrm>
                  <a:off x="584533" y="95963"/>
                  <a:ext cx="473483" cy="453403"/>
                  <a:chOff x="2038491" y="-937756"/>
                  <a:chExt cx="904284" cy="865933"/>
                </a:xfrm>
              </p:grpSpPr>
              <p:grpSp>
                <p:nvGrpSpPr>
                  <p:cNvPr id="1557" name="Google Shape;1557;p40"/>
                  <p:cNvGrpSpPr/>
                  <p:nvPr/>
                </p:nvGrpSpPr>
                <p:grpSpPr>
                  <a:xfrm>
                    <a:off x="2096570" y="-863491"/>
                    <a:ext cx="717621" cy="717392"/>
                    <a:chOff x="1483457" y="3953671"/>
                    <a:chExt cx="717621" cy="717392"/>
                  </a:xfrm>
                </p:grpSpPr>
                <p:sp>
                  <p:nvSpPr>
                    <p:cNvPr id="1558" name="Google Shape;1558;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3" name="Google Shape;1563;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40"/>
                <p:cNvGrpSpPr/>
                <p:nvPr/>
              </p:nvGrpSpPr>
              <p:grpSpPr>
                <a:xfrm>
                  <a:off x="530445" y="481913"/>
                  <a:ext cx="473483" cy="453403"/>
                  <a:chOff x="2038491" y="-937756"/>
                  <a:chExt cx="904284" cy="865933"/>
                </a:xfrm>
              </p:grpSpPr>
              <p:grpSp>
                <p:nvGrpSpPr>
                  <p:cNvPr id="1565" name="Google Shape;1565;p40"/>
                  <p:cNvGrpSpPr/>
                  <p:nvPr/>
                </p:nvGrpSpPr>
                <p:grpSpPr>
                  <a:xfrm>
                    <a:off x="2096570" y="-863491"/>
                    <a:ext cx="717621" cy="717392"/>
                    <a:chOff x="1483457" y="3953671"/>
                    <a:chExt cx="717621" cy="717392"/>
                  </a:xfrm>
                </p:grpSpPr>
                <p:sp>
                  <p:nvSpPr>
                    <p:cNvPr id="1566" name="Google Shape;1566;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1" name="Google Shape;1571;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40"/>
                <p:cNvGrpSpPr/>
                <p:nvPr/>
              </p:nvGrpSpPr>
              <p:grpSpPr>
                <a:xfrm>
                  <a:off x="874020" y="312788"/>
                  <a:ext cx="473483" cy="453403"/>
                  <a:chOff x="2038491" y="-937756"/>
                  <a:chExt cx="904284" cy="865933"/>
                </a:xfrm>
              </p:grpSpPr>
              <p:grpSp>
                <p:nvGrpSpPr>
                  <p:cNvPr id="1573" name="Google Shape;1573;p40"/>
                  <p:cNvGrpSpPr/>
                  <p:nvPr/>
                </p:nvGrpSpPr>
                <p:grpSpPr>
                  <a:xfrm>
                    <a:off x="2096570" y="-863491"/>
                    <a:ext cx="717621" cy="717392"/>
                    <a:chOff x="1483457" y="3953671"/>
                    <a:chExt cx="717621" cy="717392"/>
                  </a:xfrm>
                </p:grpSpPr>
                <p:sp>
                  <p:nvSpPr>
                    <p:cNvPr id="1574" name="Google Shape;1574;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9" name="Google Shape;1579;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0" name="Google Shape;1580;p40"/>
              <p:cNvGrpSpPr/>
              <p:nvPr/>
            </p:nvGrpSpPr>
            <p:grpSpPr>
              <a:xfrm rot="-7479050">
                <a:off x="-2051246" y="-1642948"/>
                <a:ext cx="4889863" cy="3931229"/>
                <a:chOff x="7103825" y="-713112"/>
                <a:chExt cx="3785226" cy="3043150"/>
              </a:xfrm>
            </p:grpSpPr>
            <p:sp>
              <p:nvSpPr>
                <p:cNvPr id="1581" name="Google Shape;1581;p40"/>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2" name="Google Shape;1582;p40"/>
                <p:cNvPicPr preferRelativeResize="0"/>
                <p:nvPr/>
              </p:nvPicPr>
              <p:blipFill rotWithShape="1">
                <a:blip r:embed="rId3">
                  <a:alphaModFix/>
                </a:blip>
                <a:srcRect t="17657" b="17663"/>
                <a:stretch/>
              </p:blipFill>
              <p:spPr>
                <a:xfrm>
                  <a:off x="7103825" y="-713112"/>
                  <a:ext cx="3785226" cy="2888974"/>
                </a:xfrm>
                <a:prstGeom prst="rect">
                  <a:avLst/>
                </a:prstGeom>
                <a:noFill/>
                <a:ln>
                  <a:noFill/>
                </a:ln>
              </p:spPr>
            </p:pic>
          </p:grpSp>
          <p:grpSp>
            <p:nvGrpSpPr>
              <p:cNvPr id="1583" name="Google Shape;1583;p40"/>
              <p:cNvGrpSpPr/>
              <p:nvPr/>
            </p:nvGrpSpPr>
            <p:grpSpPr>
              <a:xfrm>
                <a:off x="-640220" y="-2653973"/>
                <a:ext cx="6191222" cy="6191222"/>
                <a:chOff x="-640220" y="-2502423"/>
                <a:chExt cx="6191222" cy="6191222"/>
              </a:xfrm>
            </p:grpSpPr>
            <p:sp>
              <p:nvSpPr>
                <p:cNvPr id="1584" name="Google Shape;1584;p40"/>
                <p:cNvSpPr/>
                <p:nvPr/>
              </p:nvSpPr>
              <p:spPr>
                <a:xfrm rot="-8100000">
                  <a:off x="452224" y="-1781500"/>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0"/>
                <p:cNvSpPr/>
                <p:nvPr/>
              </p:nvSpPr>
              <p:spPr>
                <a:xfrm rot="-8100000">
                  <a:off x="83608" y="-617740"/>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6" name="Google Shape;1586;p40"/>
            <p:cNvGrpSpPr/>
            <p:nvPr/>
          </p:nvGrpSpPr>
          <p:grpSpPr>
            <a:xfrm>
              <a:off x="-12" y="-195650"/>
              <a:ext cx="439200" cy="439100"/>
              <a:chOff x="1101075" y="2142375"/>
              <a:chExt cx="439200" cy="439100"/>
            </a:xfrm>
          </p:grpSpPr>
          <p:sp>
            <p:nvSpPr>
              <p:cNvPr id="1587" name="Google Shape;1587;p4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9" name="Google Shape;1589;p40"/>
          <p:cNvGrpSpPr/>
          <p:nvPr/>
        </p:nvGrpSpPr>
        <p:grpSpPr>
          <a:xfrm>
            <a:off x="5725222" y="2142427"/>
            <a:ext cx="5299852" cy="4103650"/>
            <a:chOff x="4272297" y="1905219"/>
            <a:chExt cx="5299852" cy="4103650"/>
          </a:xfrm>
        </p:grpSpPr>
        <p:pic>
          <p:nvPicPr>
            <p:cNvPr id="1590" name="Google Shape;1590;p40"/>
            <p:cNvPicPr preferRelativeResize="0"/>
            <p:nvPr/>
          </p:nvPicPr>
          <p:blipFill rotWithShape="1">
            <a:blip r:embed="rId4">
              <a:alphaModFix/>
            </a:blip>
            <a:srcRect l="16960" t="24718" r="7121" b="26177"/>
            <a:stretch/>
          </p:blipFill>
          <p:spPr>
            <a:xfrm rot="16200000" flipH="1">
              <a:off x="4904631" y="2391044"/>
              <a:ext cx="4103650" cy="3132000"/>
            </a:xfrm>
            <a:prstGeom prst="rect">
              <a:avLst/>
            </a:prstGeom>
            <a:noFill/>
            <a:ln>
              <a:noFill/>
            </a:ln>
          </p:spPr>
        </p:pic>
        <p:grpSp>
          <p:nvGrpSpPr>
            <p:cNvPr id="1591" name="Google Shape;1591;p40"/>
            <p:cNvGrpSpPr/>
            <p:nvPr/>
          </p:nvGrpSpPr>
          <p:grpSpPr>
            <a:xfrm rot="-5400000" flipH="1">
              <a:off x="5559002" y="2998246"/>
              <a:ext cx="2612219" cy="1651600"/>
              <a:chOff x="7072549" y="2967348"/>
              <a:chExt cx="1598470" cy="1010524"/>
            </a:xfrm>
          </p:grpSpPr>
          <p:sp>
            <p:nvSpPr>
              <p:cNvPr id="1592" name="Google Shape;1592;p40"/>
              <p:cNvSpPr/>
              <p:nvPr/>
            </p:nvSpPr>
            <p:spPr>
              <a:xfrm>
                <a:off x="7072549" y="3394951"/>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40"/>
              <p:cNvSpPr/>
              <p:nvPr/>
            </p:nvSpPr>
            <p:spPr>
              <a:xfrm>
                <a:off x="8190094" y="3518372"/>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7727417" y="2967348"/>
                <a:ext cx="480925" cy="42419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0"/>
            <p:cNvGrpSpPr/>
            <p:nvPr/>
          </p:nvGrpSpPr>
          <p:grpSpPr>
            <a:xfrm rot="-5400000" flipH="1">
              <a:off x="7140078" y="3883230"/>
              <a:ext cx="134004" cy="134004"/>
              <a:chOff x="8356813" y="1074288"/>
              <a:chExt cx="351900" cy="351900"/>
            </a:xfrm>
          </p:grpSpPr>
          <p:sp>
            <p:nvSpPr>
              <p:cNvPr id="1597" name="Google Shape;1597;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0"/>
            <p:cNvSpPr/>
            <p:nvPr/>
          </p:nvSpPr>
          <p:spPr>
            <a:xfrm rot="16200000" flipH="1">
              <a:off x="6766253" y="3499155"/>
              <a:ext cx="134004" cy="134004"/>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40"/>
            <p:cNvSpPr/>
            <p:nvPr/>
          </p:nvSpPr>
          <p:spPr>
            <a:xfrm rot="5400000" flipH="1">
              <a:off x="5355707" y="1897716"/>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04" name="Google Shape;1604;p40"/>
            <p:cNvGrpSpPr/>
            <p:nvPr/>
          </p:nvGrpSpPr>
          <p:grpSpPr>
            <a:xfrm rot="-5400000" flipH="1">
              <a:off x="7150650" y="3344410"/>
              <a:ext cx="729060" cy="943327"/>
              <a:chOff x="959750" y="2678373"/>
              <a:chExt cx="729060" cy="943327"/>
            </a:xfrm>
          </p:grpSpPr>
          <p:sp>
            <p:nvSpPr>
              <p:cNvPr id="1605" name="Google Shape;1605;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565385" y="2678373"/>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40"/>
            <p:cNvGrpSpPr/>
            <p:nvPr/>
          </p:nvGrpSpPr>
          <p:grpSpPr>
            <a:xfrm rot="-5400000" flipH="1">
              <a:off x="7237650" y="4201057"/>
              <a:ext cx="699928" cy="1651024"/>
              <a:chOff x="8337812" y="3492483"/>
              <a:chExt cx="699928" cy="1651024"/>
            </a:xfrm>
          </p:grpSpPr>
          <p:sp>
            <p:nvSpPr>
              <p:cNvPr id="1613" name="Google Shape;1613;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8" name="Google Shape;1618;p40"/>
            <p:cNvGrpSpPr/>
            <p:nvPr/>
          </p:nvGrpSpPr>
          <p:grpSpPr>
            <a:xfrm rot="-5400000" flipH="1">
              <a:off x="5819578" y="4727817"/>
              <a:ext cx="134004" cy="134004"/>
              <a:chOff x="8356813" y="1074288"/>
              <a:chExt cx="351900" cy="351900"/>
            </a:xfrm>
          </p:grpSpPr>
          <p:sp>
            <p:nvSpPr>
              <p:cNvPr id="1619" name="Google Shape;1619;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3" name="Google Shape;1623;p40"/>
          <p:cNvGrpSpPr/>
          <p:nvPr/>
        </p:nvGrpSpPr>
        <p:grpSpPr>
          <a:xfrm rot="-5400000" flipH="1">
            <a:off x="280445" y="3495384"/>
            <a:ext cx="134004" cy="134004"/>
            <a:chOff x="8356813" y="1074288"/>
            <a:chExt cx="351900" cy="351900"/>
          </a:xfrm>
        </p:grpSpPr>
        <p:sp>
          <p:nvSpPr>
            <p:cNvPr id="1624" name="Google Shape;1624;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40"/>
          <p:cNvGrpSpPr/>
          <p:nvPr/>
        </p:nvGrpSpPr>
        <p:grpSpPr>
          <a:xfrm>
            <a:off x="8705" y="4841236"/>
            <a:ext cx="4558967" cy="134100"/>
            <a:chOff x="796100" y="3019701"/>
            <a:chExt cx="4558967" cy="134100"/>
          </a:xfrm>
        </p:grpSpPr>
        <p:sp>
          <p:nvSpPr>
            <p:cNvPr id="1627" name="Google Shape;1627;p40"/>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8" name="Google Shape;1628;p40"/>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629" name="Google Shape;1629;p40"/>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ZoneTexte 6">
            <a:extLst>
              <a:ext uri="{FF2B5EF4-FFF2-40B4-BE49-F238E27FC236}">
                <a16:creationId xmlns:a16="http://schemas.microsoft.com/office/drawing/2014/main" id="{7917B3A7-9B2D-B5D4-D5EE-BFE9522B6FAC}"/>
              </a:ext>
            </a:extLst>
          </p:cNvPr>
          <p:cNvSpPr txBox="1"/>
          <p:nvPr/>
        </p:nvSpPr>
        <p:spPr>
          <a:xfrm>
            <a:off x="3229890" y="219034"/>
            <a:ext cx="2302804" cy="584775"/>
          </a:xfrm>
          <a:prstGeom prst="rect">
            <a:avLst/>
          </a:prstGeom>
          <a:noFill/>
        </p:spPr>
        <p:txBody>
          <a:bodyPr wrap="square">
            <a:spAutoFit/>
          </a:bodyPr>
          <a:lstStyle/>
          <a:p>
            <a:r>
              <a:rPr lang="fr-FR" sz="3200" b="1" dirty="0">
                <a:solidFill>
                  <a:schemeClr val="accent2">
                    <a:lumMod val="25000"/>
                  </a:schemeClr>
                </a:solidFill>
              </a:rPr>
              <a:t>Indexation</a:t>
            </a:r>
          </a:p>
        </p:txBody>
      </p:sp>
      <p:sp>
        <p:nvSpPr>
          <p:cNvPr id="9" name="Rectangle : coins arrondis 8">
            <a:extLst>
              <a:ext uri="{FF2B5EF4-FFF2-40B4-BE49-F238E27FC236}">
                <a16:creationId xmlns:a16="http://schemas.microsoft.com/office/drawing/2014/main" id="{5D900331-A01F-3557-760A-EA82BC9A4C74}"/>
              </a:ext>
            </a:extLst>
          </p:cNvPr>
          <p:cNvSpPr/>
          <p:nvPr/>
        </p:nvSpPr>
        <p:spPr>
          <a:xfrm>
            <a:off x="926324" y="744159"/>
            <a:ext cx="7315888" cy="1231162"/>
          </a:xfrm>
          <a:prstGeom prst="roundRect">
            <a:avLst/>
          </a:prstGeom>
          <a:solidFill>
            <a:schemeClr val="bg1">
              <a:lumMod val="9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50000"/>
              </a:lnSpc>
            </a:pPr>
            <a:r>
              <a:rPr lang="fr-FR" dirty="0"/>
              <a:t>L’indexation dans MongoDB est un mécanisme qui permet d’accélérer les recherches, les tris et les filtrages sur les documents d’une collection. Sans index, MongoDB doit parcourir tous les documents, ce qui peut être lent. Les index fonctionnent comme dans un livre : ils permettent d’accéder directement à l’information recherchée sans tout lire.</a:t>
            </a:r>
            <a:endParaRPr lang="fr-FR" sz="1200" dirty="0"/>
          </a:p>
        </p:txBody>
      </p:sp>
      <p:pic>
        <p:nvPicPr>
          <p:cNvPr id="16" name="Google Shape;1590;p40">
            <a:extLst>
              <a:ext uri="{FF2B5EF4-FFF2-40B4-BE49-F238E27FC236}">
                <a16:creationId xmlns:a16="http://schemas.microsoft.com/office/drawing/2014/main" id="{B6F920C2-8C6F-F0AD-8F28-BC29ABB0CF49}"/>
              </a:ext>
            </a:extLst>
          </p:cNvPr>
          <p:cNvPicPr preferRelativeResize="0"/>
          <p:nvPr/>
        </p:nvPicPr>
        <p:blipFill rotWithShape="1">
          <a:blip r:embed="rId4">
            <a:alphaModFix/>
          </a:blip>
          <a:srcRect l="16960" t="24718" r="7121" b="26177"/>
          <a:stretch/>
        </p:blipFill>
        <p:spPr>
          <a:xfrm rot="16200000" flipH="1">
            <a:off x="-2462016" y="3117096"/>
            <a:ext cx="4103650" cy="3132000"/>
          </a:xfrm>
          <a:prstGeom prst="rect">
            <a:avLst/>
          </a:prstGeom>
          <a:noFill/>
          <a:ln>
            <a:noFill/>
          </a:ln>
        </p:spPr>
      </p:pic>
      <p:sp>
        <p:nvSpPr>
          <p:cNvPr id="17" name="Google Shape;1601;p40">
            <a:extLst>
              <a:ext uri="{FF2B5EF4-FFF2-40B4-BE49-F238E27FC236}">
                <a16:creationId xmlns:a16="http://schemas.microsoft.com/office/drawing/2014/main" id="{07362A55-B49C-E12D-A19F-C8DDF743E251}"/>
              </a:ext>
            </a:extLst>
          </p:cNvPr>
          <p:cNvSpPr/>
          <p:nvPr/>
        </p:nvSpPr>
        <p:spPr>
          <a:xfrm rot="16200000" flipH="1">
            <a:off x="8222748" y="3807749"/>
            <a:ext cx="96190" cy="9619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01;p40">
            <a:extLst>
              <a:ext uri="{FF2B5EF4-FFF2-40B4-BE49-F238E27FC236}">
                <a16:creationId xmlns:a16="http://schemas.microsoft.com/office/drawing/2014/main" id="{A93B5FF4-0F6C-2FB5-CDA0-B229FE42CEDF}"/>
              </a:ext>
            </a:extLst>
          </p:cNvPr>
          <p:cNvSpPr/>
          <p:nvPr/>
        </p:nvSpPr>
        <p:spPr>
          <a:xfrm rot="16200000" flipH="1">
            <a:off x="8375148" y="3960149"/>
            <a:ext cx="96190" cy="9619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623;p40">
            <a:extLst>
              <a:ext uri="{FF2B5EF4-FFF2-40B4-BE49-F238E27FC236}">
                <a16:creationId xmlns:a16="http://schemas.microsoft.com/office/drawing/2014/main" id="{57738F18-418F-7463-3ABE-FF04986E37A0}"/>
              </a:ext>
            </a:extLst>
          </p:cNvPr>
          <p:cNvGrpSpPr/>
          <p:nvPr/>
        </p:nvGrpSpPr>
        <p:grpSpPr>
          <a:xfrm rot="-5400000" flipH="1">
            <a:off x="595953" y="4075136"/>
            <a:ext cx="134004" cy="134004"/>
            <a:chOff x="8356813" y="1074288"/>
            <a:chExt cx="351900" cy="351900"/>
          </a:xfrm>
        </p:grpSpPr>
        <p:sp>
          <p:nvSpPr>
            <p:cNvPr id="20" name="Google Shape;1624;p40">
              <a:extLst>
                <a:ext uri="{FF2B5EF4-FFF2-40B4-BE49-F238E27FC236}">
                  <a16:creationId xmlns:a16="http://schemas.microsoft.com/office/drawing/2014/main" id="{ADAD3F8E-D3A4-D52A-7D81-2FD2BA3B469C}"/>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25;p40">
              <a:extLst>
                <a:ext uri="{FF2B5EF4-FFF2-40B4-BE49-F238E27FC236}">
                  <a16:creationId xmlns:a16="http://schemas.microsoft.com/office/drawing/2014/main" id="{C116E9DB-A774-702B-11C9-582A8127271C}"/>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623;p40">
            <a:extLst>
              <a:ext uri="{FF2B5EF4-FFF2-40B4-BE49-F238E27FC236}">
                <a16:creationId xmlns:a16="http://schemas.microsoft.com/office/drawing/2014/main" id="{CBC23CC2-570A-211B-CD75-1A57E783EB55}"/>
              </a:ext>
            </a:extLst>
          </p:cNvPr>
          <p:cNvGrpSpPr/>
          <p:nvPr/>
        </p:nvGrpSpPr>
        <p:grpSpPr>
          <a:xfrm rot="-5400000" flipH="1">
            <a:off x="193852" y="4168546"/>
            <a:ext cx="134004" cy="134004"/>
            <a:chOff x="8356813" y="1074288"/>
            <a:chExt cx="351900" cy="351900"/>
          </a:xfrm>
        </p:grpSpPr>
        <p:sp>
          <p:nvSpPr>
            <p:cNvPr id="23" name="Google Shape;1624;p40">
              <a:extLst>
                <a:ext uri="{FF2B5EF4-FFF2-40B4-BE49-F238E27FC236}">
                  <a16:creationId xmlns:a16="http://schemas.microsoft.com/office/drawing/2014/main" id="{1D144DB5-47F3-5DCC-5FEB-18DF909DBC13}"/>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25;p40">
              <a:extLst>
                <a:ext uri="{FF2B5EF4-FFF2-40B4-BE49-F238E27FC236}">
                  <a16:creationId xmlns:a16="http://schemas.microsoft.com/office/drawing/2014/main" id="{68E642E1-5526-AE8F-34AD-C47AC99867A9}"/>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623;p40">
            <a:extLst>
              <a:ext uri="{FF2B5EF4-FFF2-40B4-BE49-F238E27FC236}">
                <a16:creationId xmlns:a16="http://schemas.microsoft.com/office/drawing/2014/main" id="{5F7B20E2-13D4-92B0-261D-B0EB47F10E38}"/>
              </a:ext>
            </a:extLst>
          </p:cNvPr>
          <p:cNvGrpSpPr/>
          <p:nvPr/>
        </p:nvGrpSpPr>
        <p:grpSpPr>
          <a:xfrm rot="-5400000" flipH="1">
            <a:off x="341453" y="3000611"/>
            <a:ext cx="134004" cy="134004"/>
            <a:chOff x="8356813" y="1074288"/>
            <a:chExt cx="351900" cy="351900"/>
          </a:xfrm>
        </p:grpSpPr>
        <p:sp>
          <p:nvSpPr>
            <p:cNvPr id="26" name="Google Shape;1624;p40">
              <a:extLst>
                <a:ext uri="{FF2B5EF4-FFF2-40B4-BE49-F238E27FC236}">
                  <a16:creationId xmlns:a16="http://schemas.microsoft.com/office/drawing/2014/main" id="{3EFCC025-2E8D-9EC3-54EC-D63FE2FEB022}"/>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5;p40">
              <a:extLst>
                <a:ext uri="{FF2B5EF4-FFF2-40B4-BE49-F238E27FC236}">
                  <a16:creationId xmlns:a16="http://schemas.microsoft.com/office/drawing/2014/main" id="{2CA0CAC2-D47B-A031-1D45-326824B1C1F6}"/>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623;p40">
            <a:extLst>
              <a:ext uri="{FF2B5EF4-FFF2-40B4-BE49-F238E27FC236}">
                <a16:creationId xmlns:a16="http://schemas.microsoft.com/office/drawing/2014/main" id="{7D58B1BB-478D-F5E4-0F23-E919754EAD27}"/>
              </a:ext>
            </a:extLst>
          </p:cNvPr>
          <p:cNvGrpSpPr/>
          <p:nvPr/>
        </p:nvGrpSpPr>
        <p:grpSpPr>
          <a:xfrm rot="-5400000" flipH="1">
            <a:off x="8783627" y="2993738"/>
            <a:ext cx="134004" cy="134004"/>
            <a:chOff x="8356813" y="1074288"/>
            <a:chExt cx="351900" cy="351900"/>
          </a:xfrm>
        </p:grpSpPr>
        <p:sp>
          <p:nvSpPr>
            <p:cNvPr id="29" name="Google Shape;1624;p40">
              <a:extLst>
                <a:ext uri="{FF2B5EF4-FFF2-40B4-BE49-F238E27FC236}">
                  <a16:creationId xmlns:a16="http://schemas.microsoft.com/office/drawing/2014/main" id="{1F5D1C1C-AFD9-5023-BCED-AD0197FACEB7}"/>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5;p40">
              <a:extLst>
                <a:ext uri="{FF2B5EF4-FFF2-40B4-BE49-F238E27FC236}">
                  <a16:creationId xmlns:a16="http://schemas.microsoft.com/office/drawing/2014/main" id="{F903D7AF-6917-3B46-B4BA-9B2A7A21B1F8}"/>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4A3A8EB3-8829-B66A-497D-9C70480A7B9C}"/>
              </a:ext>
            </a:extLst>
          </p:cNvPr>
          <p:cNvPicPr>
            <a:picLocks noChangeAspect="1"/>
          </p:cNvPicPr>
          <p:nvPr/>
        </p:nvPicPr>
        <p:blipFill>
          <a:blip r:embed="rId5"/>
          <a:stretch>
            <a:fillRect/>
          </a:stretch>
        </p:blipFill>
        <p:spPr>
          <a:xfrm>
            <a:off x="1904396" y="1990101"/>
            <a:ext cx="5326552" cy="2652969"/>
          </a:xfrm>
          <a:prstGeom prst="rect">
            <a:avLst/>
          </a:prstGeom>
        </p:spPr>
      </p:pic>
      <p:grpSp>
        <p:nvGrpSpPr>
          <p:cNvPr id="2" name="Google Shape;1522;p38">
            <a:extLst>
              <a:ext uri="{FF2B5EF4-FFF2-40B4-BE49-F238E27FC236}">
                <a16:creationId xmlns:a16="http://schemas.microsoft.com/office/drawing/2014/main" id="{500DBF3E-F14E-036C-AFE9-8B8D067F8362}"/>
              </a:ext>
            </a:extLst>
          </p:cNvPr>
          <p:cNvGrpSpPr/>
          <p:nvPr/>
        </p:nvGrpSpPr>
        <p:grpSpPr>
          <a:xfrm>
            <a:off x="4421307" y="4819174"/>
            <a:ext cx="134100" cy="134100"/>
            <a:chOff x="5220967" y="3019701"/>
            <a:chExt cx="134100" cy="134100"/>
          </a:xfrm>
        </p:grpSpPr>
        <p:sp>
          <p:nvSpPr>
            <p:cNvPr id="3" name="Google Shape;1523;p38">
              <a:extLst>
                <a:ext uri="{FF2B5EF4-FFF2-40B4-BE49-F238E27FC236}">
                  <a16:creationId xmlns:a16="http://schemas.microsoft.com/office/drawing/2014/main" id="{333D5243-8B20-C29C-A30A-6BE286A7306E}"/>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25;p38">
              <a:extLst>
                <a:ext uri="{FF2B5EF4-FFF2-40B4-BE49-F238E27FC236}">
                  <a16:creationId xmlns:a16="http://schemas.microsoft.com/office/drawing/2014/main" id="{E6065441-AE62-4463-3D5D-39F7849CBBD5}"/>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304;p40">
            <a:extLst>
              <a:ext uri="{FF2B5EF4-FFF2-40B4-BE49-F238E27FC236}">
                <a16:creationId xmlns:a16="http://schemas.microsoft.com/office/drawing/2014/main" id="{A64C9EDD-4FA4-3A66-0732-AA986A6C9337}"/>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16</a:t>
            </a:r>
            <a:endParaRPr b="1" dirty="0">
              <a:solidFill>
                <a:schemeClr val="bg1"/>
              </a:solidFill>
              <a:latin typeface="Lexend Deca"/>
              <a:ea typeface="Lexend Deca"/>
              <a:cs typeface="Lexend Deca"/>
              <a:sym typeface="Lexend De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pic>
        <p:nvPicPr>
          <p:cNvPr id="6" name="Picture 5">
            <a:extLst>
              <a:ext uri="{FF2B5EF4-FFF2-40B4-BE49-F238E27FC236}">
                <a16:creationId xmlns:a16="http://schemas.microsoft.com/office/drawing/2014/main" id="{302B962B-0A7B-4409-AA60-49DA193F0172}"/>
              </a:ext>
            </a:extLst>
          </p:cNvPr>
          <p:cNvPicPr>
            <a:picLocks noChangeAspect="1"/>
          </p:cNvPicPr>
          <p:nvPr/>
        </p:nvPicPr>
        <p:blipFill>
          <a:blip r:embed="rId3"/>
          <a:stretch>
            <a:fillRect/>
          </a:stretch>
        </p:blipFill>
        <p:spPr>
          <a:xfrm>
            <a:off x="341569" y="393794"/>
            <a:ext cx="8367300" cy="4076377"/>
          </a:xfrm>
          <a:prstGeom prst="rect">
            <a:avLst/>
          </a:prstGeom>
        </p:spPr>
      </p:pic>
      <p:sp>
        <p:nvSpPr>
          <p:cNvPr id="12" name="Google Shape;2130;p33">
            <a:extLst>
              <a:ext uri="{FF2B5EF4-FFF2-40B4-BE49-F238E27FC236}">
                <a16:creationId xmlns:a16="http://schemas.microsoft.com/office/drawing/2014/main" id="{86627520-17F8-4620-B4D9-E029A7FBD8A6}"/>
              </a:ext>
            </a:extLst>
          </p:cNvPr>
          <p:cNvSpPr txBox="1">
            <a:spLocks noGrp="1"/>
          </p:cNvSpPr>
          <p:nvPr>
            <p:ph type="title"/>
          </p:nvPr>
        </p:nvSpPr>
        <p:spPr>
          <a:xfrm>
            <a:off x="1862783" y="188036"/>
            <a:ext cx="7944679" cy="92315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dirty="0"/>
              <a:t>Type d’index ( NoSQL )</a:t>
            </a:r>
          </a:p>
        </p:txBody>
      </p:sp>
      <p:pic>
        <p:nvPicPr>
          <p:cNvPr id="13" name="Picture 12">
            <a:extLst>
              <a:ext uri="{FF2B5EF4-FFF2-40B4-BE49-F238E27FC236}">
                <a16:creationId xmlns:a16="http://schemas.microsoft.com/office/drawing/2014/main" id="{60D4D632-9D05-469E-AEF4-387DFDCFE79E}"/>
              </a:ext>
            </a:extLst>
          </p:cNvPr>
          <p:cNvPicPr>
            <a:picLocks noChangeAspect="1"/>
          </p:cNvPicPr>
          <p:nvPr/>
        </p:nvPicPr>
        <p:blipFill rotWithShape="1">
          <a:blip r:embed="rId4">
            <a:duotone>
              <a:prstClr val="black"/>
              <a:srgbClr val="0070C0">
                <a:tint val="45000"/>
                <a:satMod val="400000"/>
              </a:srgbClr>
            </a:duotone>
          </a:blip>
          <a:srcRect t="57056" r="39634" b="-4618"/>
          <a:stretch/>
        </p:blipFill>
        <p:spPr>
          <a:xfrm>
            <a:off x="-16260" y="2825781"/>
            <a:ext cx="2993143" cy="288000"/>
          </a:xfrm>
          <a:prstGeom prst="rect">
            <a:avLst/>
          </a:prstGeom>
        </p:spPr>
      </p:pic>
      <p:pic>
        <p:nvPicPr>
          <p:cNvPr id="15" name="Picture 14">
            <a:extLst>
              <a:ext uri="{FF2B5EF4-FFF2-40B4-BE49-F238E27FC236}">
                <a16:creationId xmlns:a16="http://schemas.microsoft.com/office/drawing/2014/main" id="{49884BC0-7D68-48B3-8A12-722F9FDC2104}"/>
              </a:ext>
            </a:extLst>
          </p:cNvPr>
          <p:cNvPicPr>
            <a:picLocks noChangeAspect="1"/>
          </p:cNvPicPr>
          <p:nvPr/>
        </p:nvPicPr>
        <p:blipFill>
          <a:blip r:embed="rId5">
            <a:duotone>
              <a:prstClr val="black"/>
              <a:srgbClr val="00B050">
                <a:tint val="45000"/>
                <a:satMod val="400000"/>
              </a:srgbClr>
            </a:duotone>
          </a:blip>
          <a:stretch>
            <a:fillRect/>
          </a:stretch>
        </p:blipFill>
        <p:spPr>
          <a:xfrm>
            <a:off x="5449872" y="2671215"/>
            <a:ext cx="3844800" cy="360205"/>
          </a:xfrm>
          <a:prstGeom prst="rect">
            <a:avLst/>
          </a:prstGeom>
        </p:spPr>
      </p:pic>
      <p:pic>
        <p:nvPicPr>
          <p:cNvPr id="17" name="Picture 16">
            <a:extLst>
              <a:ext uri="{FF2B5EF4-FFF2-40B4-BE49-F238E27FC236}">
                <a16:creationId xmlns:a16="http://schemas.microsoft.com/office/drawing/2014/main" id="{AEE5276D-B8F3-4962-AE1D-DC6A636F6823}"/>
              </a:ext>
            </a:extLst>
          </p:cNvPr>
          <p:cNvPicPr>
            <a:picLocks noChangeAspect="1"/>
          </p:cNvPicPr>
          <p:nvPr/>
        </p:nvPicPr>
        <p:blipFill>
          <a:blip r:embed="rId6">
            <a:duotone>
              <a:prstClr val="black"/>
              <a:schemeClr val="tx2">
                <a:tint val="45000"/>
                <a:satMod val="400000"/>
              </a:schemeClr>
            </a:duotone>
          </a:blip>
          <a:stretch>
            <a:fillRect/>
          </a:stretch>
        </p:blipFill>
        <p:spPr>
          <a:xfrm>
            <a:off x="223093" y="4211469"/>
            <a:ext cx="3791479" cy="381053"/>
          </a:xfrm>
          <a:prstGeom prst="rect">
            <a:avLst/>
          </a:prstGeom>
        </p:spPr>
      </p:pic>
      <p:pic>
        <p:nvPicPr>
          <p:cNvPr id="19" name="Picture 18">
            <a:extLst>
              <a:ext uri="{FF2B5EF4-FFF2-40B4-BE49-F238E27FC236}">
                <a16:creationId xmlns:a16="http://schemas.microsoft.com/office/drawing/2014/main" id="{5D9BC0BB-C3DA-410D-B6A5-083DA51F9624}"/>
              </a:ext>
            </a:extLst>
          </p:cNvPr>
          <p:cNvPicPr>
            <a:picLocks noChangeAspect="1"/>
          </p:cNvPicPr>
          <p:nvPr/>
        </p:nvPicPr>
        <p:blipFill>
          <a:blip r:embed="rId7">
            <a:duotone>
              <a:prstClr val="black"/>
              <a:srgbClr val="C00000">
                <a:tint val="45000"/>
                <a:satMod val="400000"/>
              </a:srgbClr>
            </a:duotone>
          </a:blip>
          <a:stretch>
            <a:fillRect/>
          </a:stretch>
        </p:blipFill>
        <p:spPr>
          <a:xfrm>
            <a:off x="5035865" y="3992181"/>
            <a:ext cx="4065739" cy="322800"/>
          </a:xfrm>
          <a:prstGeom prst="rect">
            <a:avLst/>
          </a:prstGeom>
        </p:spPr>
      </p:pic>
      <p:grpSp>
        <p:nvGrpSpPr>
          <p:cNvPr id="2" name="Google Shape;1522;p38">
            <a:extLst>
              <a:ext uri="{FF2B5EF4-FFF2-40B4-BE49-F238E27FC236}">
                <a16:creationId xmlns:a16="http://schemas.microsoft.com/office/drawing/2014/main" id="{0164D9DB-3F06-A463-A4F1-F42B8A478104}"/>
              </a:ext>
            </a:extLst>
          </p:cNvPr>
          <p:cNvGrpSpPr/>
          <p:nvPr/>
        </p:nvGrpSpPr>
        <p:grpSpPr>
          <a:xfrm>
            <a:off x="-3560" y="4819174"/>
            <a:ext cx="4558967" cy="134100"/>
            <a:chOff x="796100" y="3019701"/>
            <a:chExt cx="4558967" cy="134100"/>
          </a:xfrm>
        </p:grpSpPr>
        <p:sp>
          <p:nvSpPr>
            <p:cNvPr id="3" name="Google Shape;1523;p38">
              <a:extLst>
                <a:ext uri="{FF2B5EF4-FFF2-40B4-BE49-F238E27FC236}">
                  <a16:creationId xmlns:a16="http://schemas.microsoft.com/office/drawing/2014/main" id="{2E030A59-39C5-7BEE-E73D-90CE6B6C6FB4}"/>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1524;p38">
              <a:extLst>
                <a:ext uri="{FF2B5EF4-FFF2-40B4-BE49-F238E27FC236}">
                  <a16:creationId xmlns:a16="http://schemas.microsoft.com/office/drawing/2014/main" id="{A1EEFBF4-9B57-4C70-A6E8-AE66BC100287}"/>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5" name="Google Shape;1525;p38">
              <a:extLst>
                <a:ext uri="{FF2B5EF4-FFF2-40B4-BE49-F238E27FC236}">
                  <a16:creationId xmlns:a16="http://schemas.microsoft.com/office/drawing/2014/main" id="{5BEC4582-BDB9-71EF-D2FA-9D99078CA954}"/>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2304;p40">
            <a:extLst>
              <a:ext uri="{FF2B5EF4-FFF2-40B4-BE49-F238E27FC236}">
                <a16:creationId xmlns:a16="http://schemas.microsoft.com/office/drawing/2014/main" id="{4D8CD005-181C-6D1A-5D6A-609A4CCC01AE}"/>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17</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3242663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75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3">
          <a:extLst>
            <a:ext uri="{FF2B5EF4-FFF2-40B4-BE49-F238E27FC236}">
              <a16:creationId xmlns:a16="http://schemas.microsoft.com/office/drawing/2014/main" id="{AB14D140-2665-41AB-659A-B5CEFCD090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943F00D-3BD5-927B-F441-EFDC4E45A695}"/>
              </a:ext>
            </a:extLst>
          </p:cNvPr>
          <p:cNvSpPr txBox="1"/>
          <p:nvPr/>
        </p:nvSpPr>
        <p:spPr>
          <a:xfrm>
            <a:off x="5034804" y="1528422"/>
            <a:ext cx="2765228" cy="523220"/>
          </a:xfrm>
          <a:prstGeom prst="rect">
            <a:avLst/>
          </a:prstGeom>
          <a:noFill/>
        </p:spPr>
        <p:txBody>
          <a:bodyPr wrap="square" rtlCol="0">
            <a:spAutoFit/>
          </a:bodyPr>
          <a:lstStyle/>
          <a:p>
            <a:pPr lvl="0" algn="just">
              <a:defRPr/>
            </a:pPr>
            <a:r>
              <a:rPr lang="fr-FR" dirty="0">
                <a:latin typeface="Inter" panose="020B0604020202020204" charset="0"/>
                <a:ea typeface="Inter" panose="020B0604020202020204" charset="0"/>
              </a:rPr>
              <a:t>Accélère la recherche et les requêtes.</a:t>
            </a:r>
            <a:endParaRPr lang="en-GB" kern="1200" dirty="0">
              <a:latin typeface="Inter" panose="020B0604020202020204" charset="0"/>
              <a:ea typeface="Inter" panose="020B0604020202020204" charset="0"/>
              <a:cs typeface="Noto Sans" panose="020B0502040504020204" pitchFamily="34"/>
            </a:endParaRPr>
          </a:p>
        </p:txBody>
      </p:sp>
      <p:sp>
        <p:nvSpPr>
          <p:cNvPr id="4" name="TextBox 3">
            <a:extLst>
              <a:ext uri="{FF2B5EF4-FFF2-40B4-BE49-F238E27FC236}">
                <a16:creationId xmlns:a16="http://schemas.microsoft.com/office/drawing/2014/main" id="{D5FB821F-F76E-B2D0-9056-38F9056B83E6}"/>
              </a:ext>
            </a:extLst>
          </p:cNvPr>
          <p:cNvSpPr txBox="1"/>
          <p:nvPr/>
        </p:nvSpPr>
        <p:spPr>
          <a:xfrm>
            <a:off x="5034804" y="2451804"/>
            <a:ext cx="3191949" cy="523220"/>
          </a:xfrm>
          <a:prstGeom prst="rect">
            <a:avLst/>
          </a:prstGeom>
          <a:noFill/>
        </p:spPr>
        <p:txBody>
          <a:bodyPr wrap="square" rtlCol="0">
            <a:spAutoFit/>
          </a:bodyPr>
          <a:lstStyle/>
          <a:p>
            <a:pPr lvl="0" algn="just">
              <a:defRPr/>
            </a:pPr>
            <a:r>
              <a:rPr lang="fr-FR" dirty="0">
                <a:latin typeface="Inter" panose="020B0604020202020204" charset="0"/>
                <a:ea typeface="Inter" panose="020B0604020202020204" charset="0"/>
              </a:rPr>
              <a:t>Réduit la charge sur le serveur pour les requêtes fréquentes.</a:t>
            </a:r>
            <a:endParaRPr lang="en-GB" kern="1200" dirty="0">
              <a:latin typeface="Inter" panose="020B0604020202020204" charset="0"/>
              <a:ea typeface="Inter" panose="020B0604020202020204" charset="0"/>
              <a:cs typeface="Noto Sans" panose="020B0502040504020204" pitchFamily="34"/>
            </a:endParaRPr>
          </a:p>
        </p:txBody>
      </p:sp>
      <p:sp>
        <p:nvSpPr>
          <p:cNvPr id="5" name="TextBox 4">
            <a:extLst>
              <a:ext uri="{FF2B5EF4-FFF2-40B4-BE49-F238E27FC236}">
                <a16:creationId xmlns:a16="http://schemas.microsoft.com/office/drawing/2014/main" id="{8FCCAA65-9EBC-ABE5-E82A-6D1AFEE215F8}"/>
              </a:ext>
            </a:extLst>
          </p:cNvPr>
          <p:cNvSpPr txBox="1"/>
          <p:nvPr/>
        </p:nvSpPr>
        <p:spPr>
          <a:xfrm>
            <a:off x="5085603" y="3405796"/>
            <a:ext cx="2988749" cy="523220"/>
          </a:xfrm>
          <a:prstGeom prst="rect">
            <a:avLst/>
          </a:prstGeom>
          <a:noFill/>
        </p:spPr>
        <p:txBody>
          <a:bodyPr wrap="square" rtlCol="0">
            <a:spAutoFit/>
          </a:bodyPr>
          <a:lstStyle/>
          <a:p>
            <a:pPr lvl="0" algn="just">
              <a:defRPr/>
            </a:pPr>
            <a:r>
              <a:rPr lang="fr-FR" dirty="0">
                <a:latin typeface="Inter" panose="020B0604020202020204" charset="0"/>
                <a:ea typeface="Inter" panose="020B0604020202020204" charset="0"/>
              </a:rPr>
              <a:t>Permet une meilleure gestion des gros volumes de données.</a:t>
            </a:r>
            <a:endParaRPr lang="en-GB" kern="1200" dirty="0">
              <a:latin typeface="Inter" panose="020B0604020202020204" charset="0"/>
              <a:ea typeface="Inter" panose="020B0604020202020204" charset="0"/>
              <a:cs typeface="Noto Sans" panose="020B0502040504020204" pitchFamily="34"/>
            </a:endParaRPr>
          </a:p>
        </p:txBody>
      </p:sp>
      <p:pic>
        <p:nvPicPr>
          <p:cNvPr id="14" name="Picture 13">
            <a:extLst>
              <a:ext uri="{FF2B5EF4-FFF2-40B4-BE49-F238E27FC236}">
                <a16:creationId xmlns:a16="http://schemas.microsoft.com/office/drawing/2014/main" id="{4CBEA9E2-6418-69C0-6F99-8ED9B0665EFC}"/>
              </a:ext>
            </a:extLst>
          </p:cNvPr>
          <p:cNvPicPr>
            <a:picLocks noChangeAspect="1"/>
          </p:cNvPicPr>
          <p:nvPr/>
        </p:nvPicPr>
        <p:blipFill>
          <a:blip r:embed="rId3"/>
          <a:stretch>
            <a:fillRect/>
          </a:stretch>
        </p:blipFill>
        <p:spPr>
          <a:xfrm>
            <a:off x="917247" y="1125531"/>
            <a:ext cx="3290001" cy="3290001"/>
          </a:xfrm>
          <a:prstGeom prst="rect">
            <a:avLst/>
          </a:prstGeom>
        </p:spPr>
      </p:pic>
      <p:sp>
        <p:nvSpPr>
          <p:cNvPr id="28" name="ZoneTexte 12">
            <a:extLst>
              <a:ext uri="{FF2B5EF4-FFF2-40B4-BE49-F238E27FC236}">
                <a16:creationId xmlns:a16="http://schemas.microsoft.com/office/drawing/2014/main" id="{8C993FAE-D89C-ACDA-25CE-7DAFD9EA514E}"/>
              </a:ext>
            </a:extLst>
          </p:cNvPr>
          <p:cNvSpPr txBox="1"/>
          <p:nvPr/>
        </p:nvSpPr>
        <p:spPr>
          <a:xfrm>
            <a:off x="2804158" y="287653"/>
            <a:ext cx="3535680" cy="461665"/>
          </a:xfrm>
          <a:prstGeom prst="rect">
            <a:avLst/>
          </a:prstGeom>
          <a:noFill/>
        </p:spPr>
        <p:txBody>
          <a:bodyPr wrap="square">
            <a:spAutoFit/>
          </a:bodyPr>
          <a:lstStyle/>
          <a:p>
            <a:r>
              <a:rPr lang="fr-FR" sz="2400" b="1" dirty="0">
                <a:solidFill>
                  <a:schemeClr val="accent2">
                    <a:lumMod val="25000"/>
                  </a:schemeClr>
                </a:solidFill>
              </a:rPr>
              <a:t>Avantages des index</a:t>
            </a:r>
          </a:p>
        </p:txBody>
      </p:sp>
      <p:pic>
        <p:nvPicPr>
          <p:cNvPr id="31" name="Picture 30">
            <a:extLst>
              <a:ext uri="{FF2B5EF4-FFF2-40B4-BE49-F238E27FC236}">
                <a16:creationId xmlns:a16="http://schemas.microsoft.com/office/drawing/2014/main" id="{1E736781-93BE-BC6B-23FE-9159ACF0F8C6}"/>
              </a:ext>
            </a:extLst>
          </p:cNvPr>
          <p:cNvPicPr>
            <a:picLocks noChangeAspect="1"/>
          </p:cNvPicPr>
          <p:nvPr/>
        </p:nvPicPr>
        <p:blipFill>
          <a:blip r:embed="rId4"/>
          <a:stretch>
            <a:fillRect/>
          </a:stretch>
        </p:blipFill>
        <p:spPr>
          <a:xfrm>
            <a:off x="4572000" y="1559199"/>
            <a:ext cx="461665" cy="461665"/>
          </a:xfrm>
          <a:prstGeom prst="rect">
            <a:avLst/>
          </a:prstGeom>
        </p:spPr>
      </p:pic>
      <p:pic>
        <p:nvPicPr>
          <p:cNvPr id="33" name="Picture 32">
            <a:extLst>
              <a:ext uri="{FF2B5EF4-FFF2-40B4-BE49-F238E27FC236}">
                <a16:creationId xmlns:a16="http://schemas.microsoft.com/office/drawing/2014/main" id="{41134825-2FDE-6020-2139-D056E225E0FB}"/>
              </a:ext>
            </a:extLst>
          </p:cNvPr>
          <p:cNvPicPr>
            <a:picLocks noChangeAspect="1"/>
          </p:cNvPicPr>
          <p:nvPr/>
        </p:nvPicPr>
        <p:blipFill>
          <a:blip r:embed="rId5"/>
          <a:stretch>
            <a:fillRect/>
          </a:stretch>
        </p:blipFill>
        <p:spPr>
          <a:xfrm>
            <a:off x="4571999" y="2482581"/>
            <a:ext cx="461665" cy="461665"/>
          </a:xfrm>
          <a:prstGeom prst="rect">
            <a:avLst/>
          </a:prstGeom>
        </p:spPr>
      </p:pic>
      <p:pic>
        <p:nvPicPr>
          <p:cNvPr id="35" name="Picture 34">
            <a:extLst>
              <a:ext uri="{FF2B5EF4-FFF2-40B4-BE49-F238E27FC236}">
                <a16:creationId xmlns:a16="http://schemas.microsoft.com/office/drawing/2014/main" id="{EC95A61E-5771-CD91-1450-27EB22D056A5}"/>
              </a:ext>
            </a:extLst>
          </p:cNvPr>
          <p:cNvPicPr>
            <a:picLocks noChangeAspect="1"/>
          </p:cNvPicPr>
          <p:nvPr/>
        </p:nvPicPr>
        <p:blipFill>
          <a:blip r:embed="rId6"/>
          <a:stretch>
            <a:fillRect/>
          </a:stretch>
        </p:blipFill>
        <p:spPr>
          <a:xfrm>
            <a:off x="4571998" y="3436573"/>
            <a:ext cx="461665" cy="461665"/>
          </a:xfrm>
          <a:prstGeom prst="rect">
            <a:avLst/>
          </a:prstGeom>
        </p:spPr>
      </p:pic>
      <p:pic>
        <p:nvPicPr>
          <p:cNvPr id="37" name="Picture 36">
            <a:extLst>
              <a:ext uri="{FF2B5EF4-FFF2-40B4-BE49-F238E27FC236}">
                <a16:creationId xmlns:a16="http://schemas.microsoft.com/office/drawing/2014/main" id="{C0AC67CB-1F7D-D9FD-2FFF-424A50B6890D}"/>
              </a:ext>
            </a:extLst>
          </p:cNvPr>
          <p:cNvPicPr>
            <a:picLocks noChangeAspect="1"/>
          </p:cNvPicPr>
          <p:nvPr/>
        </p:nvPicPr>
        <p:blipFill>
          <a:blip r:embed="rId7"/>
          <a:stretch>
            <a:fillRect/>
          </a:stretch>
        </p:blipFill>
        <p:spPr>
          <a:xfrm>
            <a:off x="2057766" y="200206"/>
            <a:ext cx="636558" cy="636558"/>
          </a:xfrm>
          <a:prstGeom prst="rect">
            <a:avLst/>
          </a:prstGeom>
        </p:spPr>
      </p:pic>
      <p:grpSp>
        <p:nvGrpSpPr>
          <p:cNvPr id="2" name="Google Shape;1522;p38">
            <a:extLst>
              <a:ext uri="{FF2B5EF4-FFF2-40B4-BE49-F238E27FC236}">
                <a16:creationId xmlns:a16="http://schemas.microsoft.com/office/drawing/2014/main" id="{0749EECA-F0FE-3E1B-C5F3-A438E71EA050}"/>
              </a:ext>
            </a:extLst>
          </p:cNvPr>
          <p:cNvGrpSpPr/>
          <p:nvPr/>
        </p:nvGrpSpPr>
        <p:grpSpPr>
          <a:xfrm>
            <a:off x="-3560" y="4819174"/>
            <a:ext cx="4558967" cy="134100"/>
            <a:chOff x="796100" y="3019701"/>
            <a:chExt cx="4558967" cy="134100"/>
          </a:xfrm>
        </p:grpSpPr>
        <p:sp>
          <p:nvSpPr>
            <p:cNvPr id="6" name="Google Shape;1523;p38">
              <a:extLst>
                <a:ext uri="{FF2B5EF4-FFF2-40B4-BE49-F238E27FC236}">
                  <a16:creationId xmlns:a16="http://schemas.microsoft.com/office/drawing/2014/main" id="{AED50E1D-09F5-6210-8229-551111AF6C1C}"/>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524;p38">
              <a:extLst>
                <a:ext uri="{FF2B5EF4-FFF2-40B4-BE49-F238E27FC236}">
                  <a16:creationId xmlns:a16="http://schemas.microsoft.com/office/drawing/2014/main" id="{054F390C-0A07-87A6-E8C7-C5A1DED118C0}"/>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8" name="Google Shape;1525;p38">
              <a:extLst>
                <a:ext uri="{FF2B5EF4-FFF2-40B4-BE49-F238E27FC236}">
                  <a16:creationId xmlns:a16="http://schemas.microsoft.com/office/drawing/2014/main" id="{C8F087F1-AF2D-4D98-140E-7CF2FDB6F74D}"/>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304;p40">
            <a:extLst>
              <a:ext uri="{FF2B5EF4-FFF2-40B4-BE49-F238E27FC236}">
                <a16:creationId xmlns:a16="http://schemas.microsoft.com/office/drawing/2014/main" id="{AA251C91-E888-5585-F0DA-B312CAC152C1}"/>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18</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174476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anim calcmode="lin" valueType="num">
                                      <p:cBhvr>
                                        <p:cTn id="38" dur="1000" fill="hold"/>
                                        <p:tgtEl>
                                          <p:spTgt spid="35"/>
                                        </p:tgtEl>
                                        <p:attrNameLst>
                                          <p:attrName>ppt_x</p:attrName>
                                        </p:attrNameLst>
                                      </p:cBhvr>
                                      <p:tavLst>
                                        <p:tav tm="0">
                                          <p:val>
                                            <p:strVal val="#ppt_x"/>
                                          </p:val>
                                        </p:tav>
                                        <p:tav tm="100000">
                                          <p:val>
                                            <p:strVal val="#ppt_x"/>
                                          </p:val>
                                        </p:tav>
                                      </p:tavLst>
                                    </p:anim>
                                    <p:anim calcmode="lin" valueType="num">
                                      <p:cBhvr>
                                        <p:cTn id="3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3">
          <a:extLst>
            <a:ext uri="{FF2B5EF4-FFF2-40B4-BE49-F238E27FC236}">
              <a16:creationId xmlns:a16="http://schemas.microsoft.com/office/drawing/2014/main" id="{E8EF5AB0-47CD-1A17-134D-8318AB2EC16E}"/>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F70A980F-D3B7-F94E-7CFB-950ED42598DA}"/>
              </a:ext>
            </a:extLst>
          </p:cNvPr>
          <p:cNvPicPr>
            <a:picLocks noChangeAspect="1"/>
          </p:cNvPicPr>
          <p:nvPr/>
        </p:nvPicPr>
        <p:blipFill>
          <a:blip r:embed="rId3"/>
          <a:stretch>
            <a:fillRect/>
          </a:stretch>
        </p:blipFill>
        <p:spPr>
          <a:xfrm>
            <a:off x="917247" y="1125531"/>
            <a:ext cx="3290001" cy="3290001"/>
          </a:xfrm>
          <a:prstGeom prst="rect">
            <a:avLst/>
          </a:prstGeom>
        </p:spPr>
      </p:pic>
      <p:sp>
        <p:nvSpPr>
          <p:cNvPr id="28" name="ZoneTexte 12">
            <a:extLst>
              <a:ext uri="{FF2B5EF4-FFF2-40B4-BE49-F238E27FC236}">
                <a16:creationId xmlns:a16="http://schemas.microsoft.com/office/drawing/2014/main" id="{06E72913-E630-F5C5-69FC-F9FFF9406513}"/>
              </a:ext>
            </a:extLst>
          </p:cNvPr>
          <p:cNvSpPr txBox="1"/>
          <p:nvPr/>
        </p:nvSpPr>
        <p:spPr>
          <a:xfrm>
            <a:off x="2462617" y="329052"/>
            <a:ext cx="3901440" cy="461665"/>
          </a:xfrm>
          <a:prstGeom prst="rect">
            <a:avLst/>
          </a:prstGeom>
          <a:noFill/>
        </p:spPr>
        <p:txBody>
          <a:bodyPr wrap="square">
            <a:spAutoFit/>
          </a:bodyPr>
          <a:lstStyle/>
          <a:p>
            <a:r>
              <a:rPr lang="fr-FR" sz="2400" b="1" dirty="0">
                <a:solidFill>
                  <a:schemeClr val="accent2">
                    <a:lumMod val="25000"/>
                  </a:schemeClr>
                </a:solidFill>
              </a:rPr>
              <a:t>Inconvénients des index</a:t>
            </a:r>
          </a:p>
        </p:txBody>
      </p:sp>
      <p:sp>
        <p:nvSpPr>
          <p:cNvPr id="2" name="TextBox 1">
            <a:extLst>
              <a:ext uri="{FF2B5EF4-FFF2-40B4-BE49-F238E27FC236}">
                <a16:creationId xmlns:a16="http://schemas.microsoft.com/office/drawing/2014/main" id="{C565E490-61FB-C90D-EA71-CC47D69097C3}"/>
              </a:ext>
            </a:extLst>
          </p:cNvPr>
          <p:cNvSpPr txBox="1"/>
          <p:nvPr/>
        </p:nvSpPr>
        <p:spPr>
          <a:xfrm>
            <a:off x="5033663" y="1620061"/>
            <a:ext cx="2844378" cy="523220"/>
          </a:xfrm>
          <a:prstGeom prst="rect">
            <a:avLst/>
          </a:prstGeom>
          <a:noFill/>
        </p:spPr>
        <p:txBody>
          <a:bodyPr wrap="square" rtlCol="0">
            <a:spAutoFit/>
          </a:bodyPr>
          <a:lstStyle/>
          <a:p>
            <a:pPr lvl="0" algn="just">
              <a:defRPr/>
            </a:pPr>
            <a:r>
              <a:rPr lang="en-US" dirty="0" err="1">
                <a:latin typeface="Inter" panose="020B0604020202020204" charset="0"/>
                <a:ea typeface="Inter" panose="020B0604020202020204" charset="0"/>
              </a:rPr>
              <a:t>Augmente</a:t>
            </a:r>
            <a:r>
              <a:rPr lang="en-US" dirty="0">
                <a:latin typeface="Inter" panose="020B0604020202020204" charset="0"/>
                <a:ea typeface="Inter" panose="020B0604020202020204" charset="0"/>
              </a:rPr>
              <a:t> </a:t>
            </a:r>
            <a:r>
              <a:rPr lang="en-US" dirty="0" err="1">
                <a:latin typeface="Inter" panose="020B0604020202020204" charset="0"/>
                <a:ea typeface="Inter" panose="020B0604020202020204" charset="0"/>
              </a:rPr>
              <a:t>l’espace</a:t>
            </a:r>
            <a:r>
              <a:rPr lang="en-US" dirty="0">
                <a:latin typeface="Inter" panose="020B0604020202020204" charset="0"/>
                <a:ea typeface="Inter" panose="020B0604020202020204" charset="0"/>
              </a:rPr>
              <a:t> de stockage.</a:t>
            </a:r>
            <a:endParaRPr lang="en-GB" kern="1200" dirty="0">
              <a:latin typeface="Inter" panose="020B0604020202020204" charset="0"/>
              <a:ea typeface="Inter" panose="020B0604020202020204" charset="0"/>
              <a:cs typeface="Noto Sans" panose="020B0502040504020204" pitchFamily="34"/>
            </a:endParaRPr>
          </a:p>
        </p:txBody>
      </p:sp>
      <p:sp>
        <p:nvSpPr>
          <p:cNvPr id="6" name="TextBox 5">
            <a:extLst>
              <a:ext uri="{FF2B5EF4-FFF2-40B4-BE49-F238E27FC236}">
                <a16:creationId xmlns:a16="http://schemas.microsoft.com/office/drawing/2014/main" id="{17D5DCE8-4E51-5CD4-36EB-0F166FF9F7B1}"/>
              </a:ext>
            </a:extLst>
          </p:cNvPr>
          <p:cNvSpPr txBox="1"/>
          <p:nvPr/>
        </p:nvSpPr>
        <p:spPr>
          <a:xfrm>
            <a:off x="5033663" y="2585260"/>
            <a:ext cx="2986618" cy="523220"/>
          </a:xfrm>
          <a:prstGeom prst="rect">
            <a:avLst/>
          </a:prstGeom>
          <a:noFill/>
        </p:spPr>
        <p:txBody>
          <a:bodyPr wrap="square" rtlCol="0">
            <a:spAutoFit/>
          </a:bodyPr>
          <a:lstStyle/>
          <a:p>
            <a:pPr lvl="0" algn="just">
              <a:defRPr/>
            </a:pPr>
            <a:r>
              <a:rPr lang="fr-FR" dirty="0">
                <a:latin typeface="Inter" panose="020B0604020202020204" charset="0"/>
                <a:ea typeface="Inter" panose="020B0604020202020204" charset="0"/>
              </a:rPr>
              <a:t>Ralentit les opérations INSERT, UPDATE et DELETE.</a:t>
            </a:r>
            <a:endParaRPr lang="en-GB" kern="1200" dirty="0">
              <a:latin typeface="Inter" panose="020B0604020202020204" charset="0"/>
              <a:ea typeface="Inter" panose="020B0604020202020204" charset="0"/>
              <a:cs typeface="Noto Sans" panose="020B0502040504020204" pitchFamily="34"/>
            </a:endParaRPr>
          </a:p>
        </p:txBody>
      </p:sp>
      <p:sp>
        <p:nvSpPr>
          <p:cNvPr id="7" name="TextBox 6">
            <a:extLst>
              <a:ext uri="{FF2B5EF4-FFF2-40B4-BE49-F238E27FC236}">
                <a16:creationId xmlns:a16="http://schemas.microsoft.com/office/drawing/2014/main" id="{A689C22E-1BF0-C193-BF7E-1EF4F0D19849}"/>
              </a:ext>
            </a:extLst>
          </p:cNvPr>
          <p:cNvSpPr txBox="1"/>
          <p:nvPr/>
        </p:nvSpPr>
        <p:spPr>
          <a:xfrm>
            <a:off x="5033663" y="3474261"/>
            <a:ext cx="3091200" cy="523220"/>
          </a:xfrm>
          <a:prstGeom prst="rect">
            <a:avLst/>
          </a:prstGeom>
          <a:noFill/>
        </p:spPr>
        <p:txBody>
          <a:bodyPr wrap="square" rtlCol="0">
            <a:spAutoFit/>
          </a:bodyPr>
          <a:lstStyle/>
          <a:p>
            <a:pPr lvl="0" algn="just">
              <a:defRPr/>
            </a:pPr>
            <a:r>
              <a:rPr lang="fr-FR" dirty="0">
                <a:latin typeface="Inter" panose="020B0604020202020204" charset="0"/>
                <a:ea typeface="Inter" panose="020B0604020202020204" charset="0"/>
              </a:rPr>
              <a:t>Peut dégrader les performances si mal utilisé.</a:t>
            </a:r>
            <a:endParaRPr lang="en-GB" kern="1200" dirty="0">
              <a:latin typeface="Inter" panose="020B0604020202020204" charset="0"/>
              <a:ea typeface="Inter" panose="020B0604020202020204" charset="0"/>
              <a:cs typeface="Noto Sans" panose="020B0502040504020204" pitchFamily="34"/>
            </a:endParaRPr>
          </a:p>
        </p:txBody>
      </p:sp>
      <p:pic>
        <p:nvPicPr>
          <p:cNvPr id="9" name="Picture 8">
            <a:extLst>
              <a:ext uri="{FF2B5EF4-FFF2-40B4-BE49-F238E27FC236}">
                <a16:creationId xmlns:a16="http://schemas.microsoft.com/office/drawing/2014/main" id="{BBD59A4C-339D-5346-400E-9886FFABF703}"/>
              </a:ext>
            </a:extLst>
          </p:cNvPr>
          <p:cNvPicPr>
            <a:picLocks noChangeAspect="1"/>
          </p:cNvPicPr>
          <p:nvPr/>
        </p:nvPicPr>
        <p:blipFill>
          <a:blip r:embed="rId4"/>
          <a:stretch>
            <a:fillRect/>
          </a:stretch>
        </p:blipFill>
        <p:spPr>
          <a:xfrm>
            <a:off x="4572000" y="1557949"/>
            <a:ext cx="461665" cy="461665"/>
          </a:xfrm>
          <a:prstGeom prst="rect">
            <a:avLst/>
          </a:prstGeom>
        </p:spPr>
      </p:pic>
      <p:pic>
        <p:nvPicPr>
          <p:cNvPr id="11" name="Picture 10">
            <a:extLst>
              <a:ext uri="{FF2B5EF4-FFF2-40B4-BE49-F238E27FC236}">
                <a16:creationId xmlns:a16="http://schemas.microsoft.com/office/drawing/2014/main" id="{0DE926D7-5670-F9DA-ADAF-D3F5B2775BD9}"/>
              </a:ext>
            </a:extLst>
          </p:cNvPr>
          <p:cNvPicPr>
            <a:picLocks noChangeAspect="1"/>
          </p:cNvPicPr>
          <p:nvPr/>
        </p:nvPicPr>
        <p:blipFill>
          <a:blip r:embed="rId5"/>
          <a:stretch>
            <a:fillRect/>
          </a:stretch>
        </p:blipFill>
        <p:spPr>
          <a:xfrm>
            <a:off x="4571998" y="2616037"/>
            <a:ext cx="461665" cy="461665"/>
          </a:xfrm>
          <a:prstGeom prst="rect">
            <a:avLst/>
          </a:prstGeom>
        </p:spPr>
      </p:pic>
      <p:pic>
        <p:nvPicPr>
          <p:cNvPr id="13" name="Picture 12">
            <a:extLst>
              <a:ext uri="{FF2B5EF4-FFF2-40B4-BE49-F238E27FC236}">
                <a16:creationId xmlns:a16="http://schemas.microsoft.com/office/drawing/2014/main" id="{6F2FA386-8BA5-A3B3-F430-18F735629365}"/>
              </a:ext>
            </a:extLst>
          </p:cNvPr>
          <p:cNvPicPr>
            <a:picLocks noChangeAspect="1"/>
          </p:cNvPicPr>
          <p:nvPr/>
        </p:nvPicPr>
        <p:blipFill>
          <a:blip r:embed="rId6"/>
          <a:stretch>
            <a:fillRect/>
          </a:stretch>
        </p:blipFill>
        <p:spPr>
          <a:xfrm>
            <a:off x="4571998" y="3500708"/>
            <a:ext cx="461665" cy="461665"/>
          </a:xfrm>
          <a:prstGeom prst="rect">
            <a:avLst/>
          </a:prstGeom>
        </p:spPr>
      </p:pic>
      <p:pic>
        <p:nvPicPr>
          <p:cNvPr id="16" name="Picture 15">
            <a:extLst>
              <a:ext uri="{FF2B5EF4-FFF2-40B4-BE49-F238E27FC236}">
                <a16:creationId xmlns:a16="http://schemas.microsoft.com/office/drawing/2014/main" id="{96A708CC-94BF-02BE-DC7B-861ABD7BF860}"/>
              </a:ext>
            </a:extLst>
          </p:cNvPr>
          <p:cNvPicPr>
            <a:picLocks noChangeAspect="1"/>
          </p:cNvPicPr>
          <p:nvPr/>
        </p:nvPicPr>
        <p:blipFill>
          <a:blip r:embed="rId7"/>
          <a:stretch>
            <a:fillRect/>
          </a:stretch>
        </p:blipFill>
        <p:spPr>
          <a:xfrm>
            <a:off x="1752805" y="255082"/>
            <a:ext cx="609604" cy="609604"/>
          </a:xfrm>
          <a:prstGeom prst="rect">
            <a:avLst/>
          </a:prstGeom>
        </p:spPr>
      </p:pic>
      <p:grpSp>
        <p:nvGrpSpPr>
          <p:cNvPr id="3" name="Google Shape;1522;p38">
            <a:extLst>
              <a:ext uri="{FF2B5EF4-FFF2-40B4-BE49-F238E27FC236}">
                <a16:creationId xmlns:a16="http://schemas.microsoft.com/office/drawing/2014/main" id="{7D81D532-50C9-D7A0-7BA3-5461899E628C}"/>
              </a:ext>
            </a:extLst>
          </p:cNvPr>
          <p:cNvGrpSpPr/>
          <p:nvPr/>
        </p:nvGrpSpPr>
        <p:grpSpPr>
          <a:xfrm>
            <a:off x="-3560" y="4819174"/>
            <a:ext cx="4558967" cy="134100"/>
            <a:chOff x="796100" y="3019701"/>
            <a:chExt cx="4558967" cy="134100"/>
          </a:xfrm>
        </p:grpSpPr>
        <p:sp>
          <p:nvSpPr>
            <p:cNvPr id="4" name="Google Shape;1523;p38">
              <a:extLst>
                <a:ext uri="{FF2B5EF4-FFF2-40B4-BE49-F238E27FC236}">
                  <a16:creationId xmlns:a16="http://schemas.microsoft.com/office/drawing/2014/main" id="{FBBF766A-19B0-B1A5-1587-4562D76575AB}"/>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1524;p38">
              <a:extLst>
                <a:ext uri="{FF2B5EF4-FFF2-40B4-BE49-F238E27FC236}">
                  <a16:creationId xmlns:a16="http://schemas.microsoft.com/office/drawing/2014/main" id="{11FD6CFF-6E3F-AD6D-70A0-5855C6D68EF9}"/>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8" name="Google Shape;1525;p38">
              <a:extLst>
                <a:ext uri="{FF2B5EF4-FFF2-40B4-BE49-F238E27FC236}">
                  <a16:creationId xmlns:a16="http://schemas.microsoft.com/office/drawing/2014/main" id="{84ABD777-4BC7-AE64-854A-F629D0AB2369}"/>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304;p40">
            <a:extLst>
              <a:ext uri="{FF2B5EF4-FFF2-40B4-BE49-F238E27FC236}">
                <a16:creationId xmlns:a16="http://schemas.microsoft.com/office/drawing/2014/main" id="{65D2F248-B36D-665F-D0A2-A64F483A285D}"/>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19</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386069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39"/>
          <p:cNvSpPr txBox="1">
            <a:spLocks noGrp="1"/>
          </p:cNvSpPr>
          <p:nvPr>
            <p:ph type="title"/>
          </p:nvPr>
        </p:nvSpPr>
        <p:spPr>
          <a:xfrm>
            <a:off x="796617" y="271158"/>
            <a:ext cx="7704000" cy="572700"/>
          </a:xfrm>
          <a:prstGeom prst="rect">
            <a:avLst/>
          </a:prstGeom>
        </p:spPr>
        <p:txBody>
          <a:bodyPr spcFirstLastPara="1" wrap="square" lIns="91425" tIns="91425" rIns="91425" bIns="91425" anchor="t" anchorCtr="0">
            <a:noAutofit/>
          </a:bodyPr>
          <a:lstStyle/>
          <a:p>
            <a:r>
              <a:rPr lang="fr-FR" sz="3200" dirty="0"/>
              <a:t>SOMMAIRE</a:t>
            </a:r>
            <a:endParaRPr sz="3200" dirty="0"/>
          </a:p>
        </p:txBody>
      </p:sp>
      <p:grpSp>
        <p:nvGrpSpPr>
          <p:cNvPr id="1534" name="Google Shape;1534;p39"/>
          <p:cNvGrpSpPr/>
          <p:nvPr/>
        </p:nvGrpSpPr>
        <p:grpSpPr>
          <a:xfrm>
            <a:off x="25564" y="4530336"/>
            <a:ext cx="2308406" cy="1141122"/>
            <a:chOff x="-2" y="4132283"/>
            <a:chExt cx="2308406" cy="1141122"/>
          </a:xfrm>
        </p:grpSpPr>
        <p:sp>
          <p:nvSpPr>
            <p:cNvPr id="1535" name="Google Shape;1535;p39"/>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9"/>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51FDC411-0E92-2BB6-933C-E154A99B80CF}"/>
              </a:ext>
            </a:extLst>
          </p:cNvPr>
          <p:cNvSpPr/>
          <p:nvPr/>
        </p:nvSpPr>
        <p:spPr>
          <a:xfrm>
            <a:off x="2923526" y="1406123"/>
            <a:ext cx="619439" cy="572700"/>
          </a:xfrm>
          <a:prstGeom prst="rect">
            <a:avLst/>
          </a:prstGeom>
          <a:solidFill>
            <a:srgbClr val="0C0A9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MA" sz="2400" dirty="0">
                <a:solidFill>
                  <a:schemeClr val="accent3"/>
                </a:solidFill>
                <a:latin typeface="Poppins" panose="00000500000000000000" pitchFamily="2" charset="0"/>
                <a:cs typeface="Poppins" panose="00000500000000000000" pitchFamily="2" charset="0"/>
              </a:rPr>
              <a:t>02</a:t>
            </a:r>
          </a:p>
        </p:txBody>
      </p:sp>
      <p:sp>
        <p:nvSpPr>
          <p:cNvPr id="5" name="ZoneTexte 4">
            <a:extLst>
              <a:ext uri="{FF2B5EF4-FFF2-40B4-BE49-F238E27FC236}">
                <a16:creationId xmlns:a16="http://schemas.microsoft.com/office/drawing/2014/main" id="{D52481AF-3ABA-7D2B-CC5B-AB4019086C70}"/>
              </a:ext>
            </a:extLst>
          </p:cNvPr>
          <p:cNvSpPr txBox="1"/>
          <p:nvPr/>
        </p:nvSpPr>
        <p:spPr>
          <a:xfrm>
            <a:off x="489237" y="1491448"/>
            <a:ext cx="2593427" cy="338554"/>
          </a:xfrm>
          <a:prstGeom prst="rect">
            <a:avLst/>
          </a:prstGeom>
          <a:noFill/>
        </p:spPr>
        <p:txBody>
          <a:bodyPr wrap="square">
            <a:spAutoFit/>
          </a:bodyPr>
          <a:lstStyle/>
          <a:p>
            <a:pPr algn="ctr">
              <a:buClr>
                <a:schemeClr val="dk2"/>
              </a:buClr>
              <a:buSzPts val="3000"/>
            </a:pPr>
            <a:r>
              <a:rPr lang="fr-FR" sz="1600" b="1" dirty="0">
                <a:solidFill>
                  <a:schemeClr val="dk2"/>
                </a:solidFill>
                <a:latin typeface="IBM Plex Mono"/>
                <a:sym typeface="IBM Plex Mono"/>
              </a:rPr>
              <a:t>Introduction</a:t>
            </a:r>
          </a:p>
        </p:txBody>
      </p:sp>
      <p:sp>
        <p:nvSpPr>
          <p:cNvPr id="7" name="ZoneTexte 6">
            <a:extLst>
              <a:ext uri="{FF2B5EF4-FFF2-40B4-BE49-F238E27FC236}">
                <a16:creationId xmlns:a16="http://schemas.microsoft.com/office/drawing/2014/main" id="{E52251E6-DD4E-FE17-B169-B93E1CCFDAC3}"/>
              </a:ext>
            </a:extLst>
          </p:cNvPr>
          <p:cNvSpPr txBox="1"/>
          <p:nvPr/>
        </p:nvSpPr>
        <p:spPr>
          <a:xfrm>
            <a:off x="3552475" y="1279487"/>
            <a:ext cx="2192284" cy="1077218"/>
          </a:xfrm>
          <a:prstGeom prst="rect">
            <a:avLst/>
          </a:prstGeom>
          <a:noFill/>
        </p:spPr>
        <p:txBody>
          <a:bodyPr wrap="square">
            <a:spAutoFit/>
          </a:bodyPr>
          <a:lstStyle/>
          <a:p>
            <a:pPr algn="ctr"/>
            <a:r>
              <a:rPr lang="fr-FR" sz="1600" b="1" dirty="0">
                <a:solidFill>
                  <a:schemeClr val="dk2"/>
                </a:solidFill>
                <a:latin typeface="IBM Plex Mono"/>
              </a:rPr>
              <a:t>Analyse des </a:t>
            </a:r>
          </a:p>
          <a:p>
            <a:pPr algn="ctr"/>
            <a:r>
              <a:rPr lang="fr-FR" sz="1600" b="1" dirty="0">
                <a:solidFill>
                  <a:schemeClr val="dk2"/>
                </a:solidFill>
                <a:latin typeface="IBM Plex Mono"/>
              </a:rPr>
              <a:t>goulets d’étranglement</a:t>
            </a:r>
          </a:p>
          <a:p>
            <a:pPr algn="ctr"/>
            <a:r>
              <a:rPr lang="fr-FR" sz="1600" b="1" dirty="0">
                <a:solidFill>
                  <a:schemeClr val="dk2"/>
                </a:solidFill>
                <a:latin typeface="IBM Plex Mono"/>
              </a:rPr>
              <a:t>dans MongoDB</a:t>
            </a:r>
          </a:p>
        </p:txBody>
      </p:sp>
      <p:sp>
        <p:nvSpPr>
          <p:cNvPr id="8" name="Rectangle 7">
            <a:extLst>
              <a:ext uri="{FF2B5EF4-FFF2-40B4-BE49-F238E27FC236}">
                <a16:creationId xmlns:a16="http://schemas.microsoft.com/office/drawing/2014/main" id="{F9EAD5E8-D833-6985-C7A0-B5DCFA362FDF}"/>
              </a:ext>
            </a:extLst>
          </p:cNvPr>
          <p:cNvSpPr/>
          <p:nvPr/>
        </p:nvSpPr>
        <p:spPr>
          <a:xfrm>
            <a:off x="6112437" y="1406123"/>
            <a:ext cx="619439" cy="572700"/>
          </a:xfrm>
          <a:prstGeom prst="rect">
            <a:avLst/>
          </a:prstGeom>
          <a:solidFill>
            <a:srgbClr val="0C0A9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MA" sz="2400" dirty="0">
                <a:solidFill>
                  <a:schemeClr val="accent3"/>
                </a:solidFill>
                <a:latin typeface="Poppins" panose="00000500000000000000" pitchFamily="2" charset="0"/>
                <a:cs typeface="Poppins" panose="00000500000000000000" pitchFamily="2" charset="0"/>
              </a:rPr>
              <a:t>03</a:t>
            </a:r>
          </a:p>
        </p:txBody>
      </p:sp>
      <p:sp>
        <p:nvSpPr>
          <p:cNvPr id="9" name="ZoneTexte 8">
            <a:extLst>
              <a:ext uri="{FF2B5EF4-FFF2-40B4-BE49-F238E27FC236}">
                <a16:creationId xmlns:a16="http://schemas.microsoft.com/office/drawing/2014/main" id="{6AE94E33-E058-EEDF-C117-E7C343275B01}"/>
              </a:ext>
            </a:extLst>
          </p:cNvPr>
          <p:cNvSpPr txBox="1"/>
          <p:nvPr/>
        </p:nvSpPr>
        <p:spPr>
          <a:xfrm>
            <a:off x="6949926" y="1315668"/>
            <a:ext cx="2522483" cy="830997"/>
          </a:xfrm>
          <a:prstGeom prst="rect">
            <a:avLst/>
          </a:prstGeom>
          <a:noFill/>
        </p:spPr>
        <p:txBody>
          <a:bodyPr wrap="square">
            <a:spAutoFit/>
          </a:bodyPr>
          <a:lstStyle/>
          <a:p>
            <a:r>
              <a:rPr lang="fr-FR" sz="1600" b="1" dirty="0">
                <a:solidFill>
                  <a:schemeClr val="dk2"/>
                </a:solidFill>
                <a:latin typeface="IBM Plex Mono"/>
              </a:rPr>
              <a:t>Optimisation </a:t>
            </a:r>
          </a:p>
          <a:p>
            <a:r>
              <a:rPr lang="fr-FR" sz="1600" b="1" dirty="0">
                <a:solidFill>
                  <a:schemeClr val="dk2"/>
                </a:solidFill>
                <a:latin typeface="IBM Plex Mono"/>
              </a:rPr>
              <a:t>des requêtes </a:t>
            </a:r>
          </a:p>
          <a:p>
            <a:r>
              <a:rPr lang="fr-FR" sz="1600" b="1" dirty="0">
                <a:solidFill>
                  <a:schemeClr val="dk2"/>
                </a:solidFill>
                <a:latin typeface="IBM Plex Mono"/>
              </a:rPr>
              <a:t>et agrégations</a:t>
            </a:r>
          </a:p>
        </p:txBody>
      </p:sp>
      <p:sp>
        <p:nvSpPr>
          <p:cNvPr id="10" name="Rectangle 9">
            <a:extLst>
              <a:ext uri="{FF2B5EF4-FFF2-40B4-BE49-F238E27FC236}">
                <a16:creationId xmlns:a16="http://schemas.microsoft.com/office/drawing/2014/main" id="{803B67E0-5A2B-E620-17F2-4BFB4776DD6E}"/>
              </a:ext>
            </a:extLst>
          </p:cNvPr>
          <p:cNvSpPr/>
          <p:nvPr/>
        </p:nvSpPr>
        <p:spPr>
          <a:xfrm>
            <a:off x="329308" y="1406123"/>
            <a:ext cx="619439" cy="572700"/>
          </a:xfrm>
          <a:prstGeom prst="rect">
            <a:avLst/>
          </a:prstGeom>
          <a:solidFill>
            <a:srgbClr val="0C0A9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MA" sz="2400" dirty="0">
                <a:solidFill>
                  <a:schemeClr val="accent3"/>
                </a:solidFill>
                <a:latin typeface="Poppins" panose="00000500000000000000" pitchFamily="2" charset="0"/>
                <a:cs typeface="Poppins" panose="00000500000000000000" pitchFamily="2" charset="0"/>
              </a:rPr>
              <a:t>01</a:t>
            </a:r>
          </a:p>
        </p:txBody>
      </p:sp>
      <p:sp>
        <p:nvSpPr>
          <p:cNvPr id="11" name="Rectangle 10">
            <a:extLst>
              <a:ext uri="{FF2B5EF4-FFF2-40B4-BE49-F238E27FC236}">
                <a16:creationId xmlns:a16="http://schemas.microsoft.com/office/drawing/2014/main" id="{7EAA9D3A-43E5-256B-D38D-7D8109CF0540}"/>
              </a:ext>
            </a:extLst>
          </p:cNvPr>
          <p:cNvSpPr/>
          <p:nvPr/>
        </p:nvSpPr>
        <p:spPr>
          <a:xfrm>
            <a:off x="3082664" y="3017489"/>
            <a:ext cx="619439" cy="572700"/>
          </a:xfrm>
          <a:prstGeom prst="rect">
            <a:avLst/>
          </a:prstGeom>
          <a:solidFill>
            <a:srgbClr val="0C0A9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MA" sz="2400" dirty="0">
                <a:solidFill>
                  <a:schemeClr val="accent3"/>
                </a:solidFill>
                <a:latin typeface="Poppins" panose="00000500000000000000" pitchFamily="2" charset="0"/>
                <a:cs typeface="Poppins" panose="00000500000000000000" pitchFamily="2" charset="0"/>
              </a:rPr>
              <a:t>05</a:t>
            </a:r>
          </a:p>
        </p:txBody>
      </p:sp>
      <p:sp>
        <p:nvSpPr>
          <p:cNvPr id="13" name="ZoneTexte 12">
            <a:extLst>
              <a:ext uri="{FF2B5EF4-FFF2-40B4-BE49-F238E27FC236}">
                <a16:creationId xmlns:a16="http://schemas.microsoft.com/office/drawing/2014/main" id="{058FBB07-68F3-6865-4508-BB4CC1D8D5B4}"/>
              </a:ext>
            </a:extLst>
          </p:cNvPr>
          <p:cNvSpPr txBox="1"/>
          <p:nvPr/>
        </p:nvSpPr>
        <p:spPr>
          <a:xfrm>
            <a:off x="807256" y="2917217"/>
            <a:ext cx="2343210" cy="1015663"/>
          </a:xfrm>
          <a:prstGeom prst="rect">
            <a:avLst/>
          </a:prstGeom>
          <a:noFill/>
        </p:spPr>
        <p:txBody>
          <a:bodyPr wrap="square">
            <a:spAutoFit/>
          </a:bodyPr>
          <a:lstStyle/>
          <a:p>
            <a:pPr algn="ctr">
              <a:buClr>
                <a:schemeClr val="dk2"/>
              </a:buClr>
              <a:buSzPts val="3000"/>
            </a:pPr>
            <a:r>
              <a:rPr lang="fr-FR" sz="1500" b="1" dirty="0">
                <a:solidFill>
                  <a:srgbClr val="0C0A9E"/>
                </a:solidFill>
                <a:latin typeface="IBM Plex Mono"/>
                <a:sym typeface="IBM Plex Mono"/>
              </a:rPr>
              <a:t>Mécanismes avancés d’optimisation de la performance dans MongoDB</a:t>
            </a:r>
            <a:endParaRPr lang="fr-FR" sz="1500" b="1" dirty="0">
              <a:solidFill>
                <a:schemeClr val="dk2"/>
              </a:solidFill>
              <a:latin typeface="IBM Plex Mono" panose="020B0509050203000203" pitchFamily="49" charset="0"/>
              <a:sym typeface="IBM Plex Mono"/>
            </a:endParaRPr>
          </a:p>
        </p:txBody>
      </p:sp>
      <p:sp>
        <p:nvSpPr>
          <p:cNvPr id="16" name="ZoneTexte 15">
            <a:extLst>
              <a:ext uri="{FF2B5EF4-FFF2-40B4-BE49-F238E27FC236}">
                <a16:creationId xmlns:a16="http://schemas.microsoft.com/office/drawing/2014/main" id="{4852EC35-D594-EE93-1AB8-6D9995617AB8}"/>
              </a:ext>
            </a:extLst>
          </p:cNvPr>
          <p:cNvSpPr txBox="1"/>
          <p:nvPr/>
        </p:nvSpPr>
        <p:spPr>
          <a:xfrm>
            <a:off x="6850599" y="2894445"/>
            <a:ext cx="2522483" cy="1077218"/>
          </a:xfrm>
          <a:prstGeom prst="rect">
            <a:avLst/>
          </a:prstGeom>
          <a:noFill/>
        </p:spPr>
        <p:txBody>
          <a:bodyPr wrap="square">
            <a:spAutoFit/>
          </a:bodyPr>
          <a:lstStyle/>
          <a:p>
            <a:r>
              <a:rPr lang="en-US" altLang="en-US" sz="1600" b="1" dirty="0">
                <a:solidFill>
                  <a:srgbClr val="0C0A9E"/>
                </a:solidFill>
                <a:latin typeface="IBM Plex Mono" panose="020B0509050203000203" pitchFamily="49" charset="0"/>
              </a:rPr>
              <a:t>Surveillance et </a:t>
            </a:r>
            <a:r>
              <a:rPr lang="en-US" altLang="en-US" sz="1600" b="1" dirty="0" err="1">
                <a:solidFill>
                  <a:srgbClr val="0C0A9E"/>
                </a:solidFill>
                <a:latin typeface="IBM Plex Mono" panose="020B0509050203000203" pitchFamily="49" charset="0"/>
              </a:rPr>
              <a:t>Détection</a:t>
            </a:r>
            <a:r>
              <a:rPr lang="en-US" altLang="en-US" sz="1600" b="1" dirty="0">
                <a:solidFill>
                  <a:srgbClr val="0C0A9E"/>
                </a:solidFill>
                <a:latin typeface="IBM Plex Mono" panose="020B0509050203000203" pitchFamily="49" charset="0"/>
              </a:rPr>
              <a:t> des </a:t>
            </a:r>
            <a:r>
              <a:rPr lang="en-US" altLang="en-US" sz="1600" b="1" dirty="0" err="1">
                <a:solidFill>
                  <a:srgbClr val="0C0A9E"/>
                </a:solidFill>
                <a:latin typeface="IBM Plex Mono" panose="020B0509050203000203" pitchFamily="49" charset="0"/>
              </a:rPr>
              <a:t>Probl</a:t>
            </a:r>
            <a:r>
              <a:rPr lang="" altLang="en-US" sz="1600" b="1" dirty="0">
                <a:solidFill>
                  <a:srgbClr val="0C0A9E"/>
                </a:solidFill>
                <a:latin typeface="IBM Plex Mono" panose="020B0509050203000203" pitchFamily="49" charset="0"/>
              </a:rPr>
              <a:t>è</a:t>
            </a:r>
            <a:r>
              <a:rPr lang="en-US" altLang="en-US" sz="1600" b="1" dirty="0" err="1">
                <a:solidFill>
                  <a:srgbClr val="0C0A9E"/>
                </a:solidFill>
                <a:latin typeface="IBM Plex Mono" panose="020B0509050203000203" pitchFamily="49" charset="0"/>
              </a:rPr>
              <a:t>mes</a:t>
            </a:r>
            <a:r>
              <a:rPr lang="en-US" altLang="en-US" sz="1600" b="1" dirty="0">
                <a:solidFill>
                  <a:srgbClr val="0C0A9E"/>
                </a:solidFill>
                <a:latin typeface="IBM Plex Mono" panose="020B0509050203000203" pitchFamily="49" charset="0"/>
              </a:rPr>
              <a:t> </a:t>
            </a:r>
            <a:r>
              <a:rPr lang="en-US" altLang="en-US" sz="1600" b="1" dirty="0" err="1">
                <a:solidFill>
                  <a:srgbClr val="0C0A9E"/>
                </a:solidFill>
                <a:latin typeface="IBM Plex Mono" panose="020B0509050203000203" pitchFamily="49" charset="0"/>
              </a:rPr>
              <a:t>en</a:t>
            </a:r>
            <a:r>
              <a:rPr lang="en-US" altLang="en-US" sz="1600" b="1" dirty="0">
                <a:solidFill>
                  <a:srgbClr val="0C0A9E"/>
                </a:solidFill>
                <a:latin typeface="IBM Plex Mono" panose="020B0509050203000203" pitchFamily="49" charset="0"/>
              </a:rPr>
              <a:t> MongoDB</a:t>
            </a:r>
            <a:endParaRPr lang="fr-FR" sz="1600" b="1" dirty="0">
              <a:solidFill>
                <a:srgbClr val="0C0A9E"/>
              </a:solidFill>
              <a:latin typeface="IBM Plex Mono" panose="020B0509050203000203" pitchFamily="49" charset="0"/>
            </a:endParaRPr>
          </a:p>
        </p:txBody>
      </p:sp>
      <p:sp>
        <p:nvSpPr>
          <p:cNvPr id="28" name="Rectangle 27">
            <a:extLst>
              <a:ext uri="{FF2B5EF4-FFF2-40B4-BE49-F238E27FC236}">
                <a16:creationId xmlns:a16="http://schemas.microsoft.com/office/drawing/2014/main" id="{4F0E6B46-19B9-4234-37DD-F7FAE7F9521D}"/>
              </a:ext>
            </a:extLst>
          </p:cNvPr>
          <p:cNvSpPr/>
          <p:nvPr/>
        </p:nvSpPr>
        <p:spPr>
          <a:xfrm>
            <a:off x="6096970" y="3017489"/>
            <a:ext cx="619439" cy="572700"/>
          </a:xfrm>
          <a:prstGeom prst="rect">
            <a:avLst/>
          </a:prstGeom>
          <a:solidFill>
            <a:srgbClr val="0C0A9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MA" sz="2400" dirty="0">
                <a:solidFill>
                  <a:schemeClr val="accent3"/>
                </a:solidFill>
                <a:latin typeface="Poppins" panose="00000500000000000000" pitchFamily="2" charset="0"/>
                <a:cs typeface="Poppins" panose="00000500000000000000" pitchFamily="2" charset="0"/>
              </a:rPr>
              <a:t>06</a:t>
            </a:r>
          </a:p>
        </p:txBody>
      </p:sp>
      <p:sp>
        <p:nvSpPr>
          <p:cNvPr id="29" name="ZoneTexte 28">
            <a:extLst>
              <a:ext uri="{FF2B5EF4-FFF2-40B4-BE49-F238E27FC236}">
                <a16:creationId xmlns:a16="http://schemas.microsoft.com/office/drawing/2014/main" id="{B983F136-1EA8-E8B8-1441-592C602F72BD}"/>
              </a:ext>
            </a:extLst>
          </p:cNvPr>
          <p:cNvSpPr txBox="1"/>
          <p:nvPr/>
        </p:nvSpPr>
        <p:spPr>
          <a:xfrm>
            <a:off x="3750807" y="2922443"/>
            <a:ext cx="2522483" cy="830997"/>
          </a:xfrm>
          <a:prstGeom prst="rect">
            <a:avLst/>
          </a:prstGeom>
          <a:noFill/>
        </p:spPr>
        <p:txBody>
          <a:bodyPr wrap="square">
            <a:spAutoFit/>
          </a:bodyPr>
          <a:lstStyle/>
          <a:p>
            <a:r>
              <a:rPr lang="en-US" altLang="fr-FR" sz="1600" b="1" dirty="0">
                <a:solidFill>
                  <a:srgbClr val="0C0A9E"/>
                </a:solidFill>
                <a:latin typeface="IBM Plex Mono" panose="020B0509050203000203" pitchFamily="49" charset="0"/>
              </a:rPr>
              <a:t>Gestion </a:t>
            </a:r>
            <a:r>
              <a:rPr lang="en-US" altLang="fr-FR" sz="1600" b="1" dirty="0" err="1">
                <a:solidFill>
                  <a:srgbClr val="0C0A9E"/>
                </a:solidFill>
                <a:latin typeface="IBM Plex Mono" panose="020B0509050203000203" pitchFamily="49" charset="0"/>
              </a:rPr>
              <a:t>efficace</a:t>
            </a:r>
            <a:r>
              <a:rPr lang="en-US" altLang="fr-FR" sz="1600" b="1" dirty="0">
                <a:solidFill>
                  <a:srgbClr val="0C0A9E"/>
                </a:solidFill>
                <a:latin typeface="IBM Plex Mono" panose="020B0509050203000203" pitchFamily="49" charset="0"/>
              </a:rPr>
              <a:t> </a:t>
            </a:r>
          </a:p>
          <a:p>
            <a:r>
              <a:rPr lang="en-US" altLang="fr-FR" sz="1600" b="1" dirty="0">
                <a:solidFill>
                  <a:srgbClr val="0C0A9E"/>
                </a:solidFill>
                <a:latin typeface="IBM Plex Mono" panose="020B0509050203000203" pitchFamily="49" charset="0"/>
              </a:rPr>
              <a:t>de la </a:t>
            </a:r>
            <a:r>
              <a:rPr lang="en-US" altLang="fr-FR" sz="1600" b="1" dirty="0" err="1">
                <a:solidFill>
                  <a:srgbClr val="0C0A9E"/>
                </a:solidFill>
                <a:latin typeface="IBM Plex Mono" panose="020B0509050203000203" pitchFamily="49" charset="0"/>
              </a:rPr>
              <a:t>m</a:t>
            </a:r>
            <a:r>
              <a:rPr lang="en-US" altLang="en-US" sz="1600" b="1" dirty="0" err="1">
                <a:solidFill>
                  <a:srgbClr val="0C0A9E"/>
                </a:solidFill>
                <a:latin typeface="IBM Plex Mono" panose="020B0509050203000203" pitchFamily="49" charset="0"/>
              </a:rPr>
              <a:t>é</a:t>
            </a:r>
            <a:r>
              <a:rPr lang="en-US" altLang="fr-FR" sz="1600" b="1" dirty="0" err="1">
                <a:solidFill>
                  <a:srgbClr val="0C0A9E"/>
                </a:solidFill>
                <a:latin typeface="IBM Plex Mono" panose="020B0509050203000203" pitchFamily="49" charset="0"/>
              </a:rPr>
              <a:t>moire</a:t>
            </a:r>
            <a:r>
              <a:rPr lang="en-US" altLang="fr-FR" sz="1600" b="1" dirty="0">
                <a:solidFill>
                  <a:srgbClr val="0C0A9E"/>
                </a:solidFill>
                <a:latin typeface="IBM Plex Mono" panose="020B0509050203000203" pitchFamily="49" charset="0"/>
              </a:rPr>
              <a:t> et</a:t>
            </a:r>
          </a:p>
          <a:p>
            <a:r>
              <a:rPr lang="en-US" altLang="fr-FR" sz="1600" b="1" dirty="0">
                <a:solidFill>
                  <a:srgbClr val="0C0A9E"/>
                </a:solidFill>
                <a:latin typeface="IBM Plex Mono" panose="020B0509050203000203" pitchFamily="49" charset="0"/>
              </a:rPr>
              <a:t> du stockage</a:t>
            </a:r>
            <a:endParaRPr lang="fr-FR" sz="1600" b="1" dirty="0">
              <a:solidFill>
                <a:schemeClr val="dk2"/>
              </a:solidFill>
              <a:latin typeface="IBM Plex Mono" panose="020B0509050203000203" pitchFamily="49" charset="0"/>
            </a:endParaRPr>
          </a:p>
        </p:txBody>
      </p:sp>
      <p:sp>
        <p:nvSpPr>
          <p:cNvPr id="30" name="Rectangle 29">
            <a:extLst>
              <a:ext uri="{FF2B5EF4-FFF2-40B4-BE49-F238E27FC236}">
                <a16:creationId xmlns:a16="http://schemas.microsoft.com/office/drawing/2014/main" id="{A00FCB18-D2E0-0365-45B1-D74CB561AC86}"/>
              </a:ext>
            </a:extLst>
          </p:cNvPr>
          <p:cNvSpPr/>
          <p:nvPr/>
        </p:nvSpPr>
        <p:spPr>
          <a:xfrm>
            <a:off x="247537" y="3005186"/>
            <a:ext cx="619439" cy="572700"/>
          </a:xfrm>
          <a:prstGeom prst="rect">
            <a:avLst/>
          </a:prstGeom>
          <a:solidFill>
            <a:srgbClr val="0C0A9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MA" sz="2400" dirty="0">
                <a:solidFill>
                  <a:schemeClr val="accent3"/>
                </a:solidFill>
                <a:latin typeface="Poppins" panose="00000500000000000000" pitchFamily="2" charset="0"/>
                <a:cs typeface="Poppins" panose="00000500000000000000" pitchFamily="2" charset="0"/>
              </a:rPr>
              <a:t>04</a:t>
            </a:r>
          </a:p>
        </p:txBody>
      </p:sp>
      <p:grpSp>
        <p:nvGrpSpPr>
          <p:cNvPr id="18" name="Google Shape;1522;p38">
            <a:extLst>
              <a:ext uri="{FF2B5EF4-FFF2-40B4-BE49-F238E27FC236}">
                <a16:creationId xmlns:a16="http://schemas.microsoft.com/office/drawing/2014/main" id="{490A378F-96BD-F35C-6C38-FEECCBB640D6}"/>
              </a:ext>
            </a:extLst>
          </p:cNvPr>
          <p:cNvGrpSpPr/>
          <p:nvPr/>
        </p:nvGrpSpPr>
        <p:grpSpPr>
          <a:xfrm>
            <a:off x="-3560" y="4819174"/>
            <a:ext cx="4558967" cy="134100"/>
            <a:chOff x="796100" y="3019701"/>
            <a:chExt cx="4558967" cy="134100"/>
          </a:xfrm>
        </p:grpSpPr>
        <p:sp>
          <p:nvSpPr>
            <p:cNvPr id="19" name="Google Shape;1523;p38">
              <a:extLst>
                <a:ext uri="{FF2B5EF4-FFF2-40B4-BE49-F238E27FC236}">
                  <a16:creationId xmlns:a16="http://schemas.microsoft.com/office/drawing/2014/main" id="{696599C4-1C47-E597-B128-FB39016704DA}"/>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1524;p38">
              <a:extLst>
                <a:ext uri="{FF2B5EF4-FFF2-40B4-BE49-F238E27FC236}">
                  <a16:creationId xmlns:a16="http://schemas.microsoft.com/office/drawing/2014/main" id="{9D561770-7E1F-F554-725E-707A32C748E1}"/>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21" name="Google Shape;1525;p38">
              <a:extLst>
                <a:ext uri="{FF2B5EF4-FFF2-40B4-BE49-F238E27FC236}">
                  <a16:creationId xmlns:a16="http://schemas.microsoft.com/office/drawing/2014/main" id="{3650918D-FFB3-0DFB-5E4D-124E0F77F6E3}"/>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304;p40">
            <a:extLst>
              <a:ext uri="{FF2B5EF4-FFF2-40B4-BE49-F238E27FC236}">
                <a16:creationId xmlns:a16="http://schemas.microsoft.com/office/drawing/2014/main" id="{25E7749F-6BD1-E270-54AA-250C05B7CB16}"/>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02</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183405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0"/>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anim calcmode="lin" valueType="num">
                                      <p:cBhvr>
                                        <p:cTn id="10" dur="1000" fill="hold"/>
                                        <p:tgtEl>
                                          <p:spTgt spid="10"/>
                                        </p:tgtEl>
                                        <p:attrNameLst>
                                          <p:attrName>ppt_x</p:attrName>
                                        </p:attrNameLst>
                                      </p:cBhvr>
                                      <p:tavLst>
                                        <p:tav tm="0">
                                          <p:val>
                                            <p:strVal val="#ppt_x"/>
                                          </p:val>
                                        </p:tav>
                                        <p:tav tm="100000">
                                          <p:val>
                                            <p:strVal val="#ppt_x"/>
                                          </p:val>
                                        </p:tav>
                                      </p:tavLst>
                                    </p:anim>
                                    <p:anim calcmode="lin" valueType="num">
                                      <p:cBhvr>
                                        <p:cTn id="11" dur="1000" fill="hold"/>
                                        <p:tgtEl>
                                          <p:spTgt spid="10"/>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000"/>
                                        <p:tgtEl>
                                          <p:spTgt spid="29"/>
                                        </p:tgtEl>
                                      </p:cBhvr>
                                    </p:animEffec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1000" fill="hold"/>
                                        <p:tgtEl>
                                          <p:spTgt spid="29"/>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anim calcmode="lin" valueType="num">
                                      <p:cBhvr>
                                        <p:cTn id="45" dur="1000" fill="hold"/>
                                        <p:tgtEl>
                                          <p:spTgt spid="7"/>
                                        </p:tgtEl>
                                        <p:attrNameLst>
                                          <p:attrName>ppt_x</p:attrName>
                                        </p:attrNameLst>
                                      </p:cBhvr>
                                      <p:tavLst>
                                        <p:tav tm="0">
                                          <p:val>
                                            <p:strVal val="#ppt_x"/>
                                          </p:val>
                                        </p:tav>
                                        <p:tav tm="100000">
                                          <p:val>
                                            <p:strVal val="#ppt_x"/>
                                          </p:val>
                                        </p:tav>
                                      </p:tavLst>
                                    </p:anim>
                                    <p:anim calcmode="lin" valueType="num">
                                      <p:cBhvr>
                                        <p:cTn id="46" dur="1000" fill="hold"/>
                                        <p:tgtEl>
                                          <p:spTgt spid="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1000"/>
                                        <p:tgtEl>
                                          <p:spTgt spid="8"/>
                                        </p:tgtEl>
                                      </p:cBhvr>
                                    </p:animEffect>
                                    <p:anim calcmode="lin" valueType="num">
                                      <p:cBhvr>
                                        <p:cTn id="55" dur="1000" fill="hold"/>
                                        <p:tgtEl>
                                          <p:spTgt spid="8"/>
                                        </p:tgtEl>
                                        <p:attrNameLst>
                                          <p:attrName>ppt_x</p:attrName>
                                        </p:attrNameLst>
                                      </p:cBhvr>
                                      <p:tavLst>
                                        <p:tav tm="0">
                                          <p:val>
                                            <p:strVal val="#ppt_x"/>
                                          </p:val>
                                        </p:tav>
                                        <p:tav tm="100000">
                                          <p:val>
                                            <p:strVal val="#ppt_x"/>
                                          </p:val>
                                        </p:tav>
                                      </p:tavLst>
                                    </p:anim>
                                    <p:anim calcmode="lin" valueType="num">
                                      <p:cBhvr>
                                        <p:cTn id="56" dur="1000" fill="hold"/>
                                        <p:tgtEl>
                                          <p:spTgt spid="8"/>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1000"/>
                                        <p:tgtEl>
                                          <p:spTgt spid="28"/>
                                        </p:tgtEl>
                                      </p:cBhvr>
                                    </p:animEffect>
                                    <p:anim calcmode="lin" valueType="num">
                                      <p:cBhvr>
                                        <p:cTn id="60" dur="1000" fill="hold"/>
                                        <p:tgtEl>
                                          <p:spTgt spid="28"/>
                                        </p:tgtEl>
                                        <p:attrNameLst>
                                          <p:attrName>ppt_x</p:attrName>
                                        </p:attrNameLst>
                                      </p:cBhvr>
                                      <p:tavLst>
                                        <p:tav tm="0">
                                          <p:val>
                                            <p:strVal val="#ppt_x"/>
                                          </p:val>
                                        </p:tav>
                                        <p:tav tm="100000">
                                          <p:val>
                                            <p:strVal val="#ppt_x"/>
                                          </p:val>
                                        </p:tav>
                                      </p:tavLst>
                                    </p:anim>
                                    <p:anim calcmode="lin" valueType="num">
                                      <p:cBhvr>
                                        <p:cTn id="61" dur="1000" fill="hold"/>
                                        <p:tgtEl>
                                          <p:spTgt spid="28"/>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par>
              <p:cTn id="67"/>
            </p:par>
          </p:childTnLst>
        </p:cTn>
      </p:par>
    </p:tnLst>
    <p:bldLst>
      <p:bldP spid="1530" grpId="0"/>
      <p:bldP spid="3" grpId="0" animBg="1"/>
      <p:bldP spid="5" grpId="0"/>
      <p:bldP spid="7" grpId="0"/>
      <p:bldP spid="8" grpId="0" animBg="1"/>
      <p:bldP spid="9" grpId="0"/>
      <p:bldP spid="10" grpId="0" animBg="1"/>
      <p:bldP spid="11" grpId="0" animBg="1"/>
      <p:bldP spid="13" grpId="0"/>
      <p:bldP spid="16" grpId="0"/>
      <p:bldP spid="28" grpId="0" animBg="1"/>
      <p:bldP spid="29" grpId="0"/>
      <p:bldP spid="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1245041" y="171216"/>
            <a:ext cx="8296678" cy="54338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FR" dirty="0"/>
              <a:t>Bonnes pratiques d’indexation</a:t>
            </a:r>
          </a:p>
        </p:txBody>
      </p:sp>
      <p:pic>
        <p:nvPicPr>
          <p:cNvPr id="3" name="Picture 2">
            <a:extLst>
              <a:ext uri="{FF2B5EF4-FFF2-40B4-BE49-F238E27FC236}">
                <a16:creationId xmlns:a16="http://schemas.microsoft.com/office/drawing/2014/main" id="{9EB32961-BD98-4522-822C-A58D237FD34A}"/>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2221506" y="0"/>
            <a:ext cx="7156174" cy="4767580"/>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B47AE71C-2E3C-4CA9-9F36-15ADD8950843}"/>
              </a:ext>
            </a:extLst>
          </p:cNvPr>
          <p:cNvSpPr txBox="1"/>
          <p:nvPr/>
        </p:nvSpPr>
        <p:spPr>
          <a:xfrm>
            <a:off x="30921" y="1974872"/>
            <a:ext cx="2753360" cy="738664"/>
          </a:xfrm>
          <a:prstGeom prst="rect">
            <a:avLst/>
          </a:prstGeom>
          <a:noFill/>
        </p:spPr>
        <p:txBody>
          <a:bodyPr wrap="square">
            <a:spAutoFit/>
          </a:bodyPr>
          <a:lstStyle/>
          <a:p>
            <a:pPr rtl="0"/>
            <a:r>
              <a:rPr lang="fr-FR" dirty="0">
                <a:latin typeface="Inter" panose="020B0604020202020204" charset="0"/>
                <a:ea typeface="Inter" panose="020B0604020202020204" charset="0"/>
              </a:rPr>
              <a:t>Utiliser plusieurs colonnes si elles sont souvent requêtées ensemble</a:t>
            </a:r>
          </a:p>
        </p:txBody>
      </p:sp>
      <p:sp>
        <p:nvSpPr>
          <p:cNvPr id="23" name="TextBox 22">
            <a:extLst>
              <a:ext uri="{FF2B5EF4-FFF2-40B4-BE49-F238E27FC236}">
                <a16:creationId xmlns:a16="http://schemas.microsoft.com/office/drawing/2014/main" id="{BEA42E16-C917-43C3-A514-5A6A2EFEF806}"/>
              </a:ext>
            </a:extLst>
          </p:cNvPr>
          <p:cNvSpPr txBox="1"/>
          <p:nvPr/>
        </p:nvSpPr>
        <p:spPr>
          <a:xfrm>
            <a:off x="30921" y="2818593"/>
            <a:ext cx="2306320" cy="738664"/>
          </a:xfrm>
          <a:prstGeom prst="rect">
            <a:avLst/>
          </a:prstGeom>
          <a:noFill/>
        </p:spPr>
        <p:txBody>
          <a:bodyPr wrap="square">
            <a:spAutoFit/>
          </a:bodyPr>
          <a:lstStyle/>
          <a:p>
            <a:pPr rtl="0"/>
            <a:r>
              <a:rPr lang="fr-FR" dirty="0"/>
              <a:t>pour éviter les ralentissements sur les mises à jour</a:t>
            </a:r>
          </a:p>
        </p:txBody>
      </p:sp>
      <p:sp>
        <p:nvSpPr>
          <p:cNvPr id="24" name="TextBox 23">
            <a:extLst>
              <a:ext uri="{FF2B5EF4-FFF2-40B4-BE49-F238E27FC236}">
                <a16:creationId xmlns:a16="http://schemas.microsoft.com/office/drawing/2014/main" id="{46B3FF1C-70D7-48A2-9A91-370168E136F9}"/>
              </a:ext>
            </a:extLst>
          </p:cNvPr>
          <p:cNvSpPr txBox="1"/>
          <p:nvPr/>
        </p:nvSpPr>
        <p:spPr>
          <a:xfrm>
            <a:off x="30921" y="3662314"/>
            <a:ext cx="2428240" cy="738664"/>
          </a:xfrm>
          <a:prstGeom prst="rect">
            <a:avLst/>
          </a:prstGeom>
          <a:noFill/>
        </p:spPr>
        <p:txBody>
          <a:bodyPr wrap="square">
            <a:spAutoFit/>
          </a:bodyPr>
          <a:lstStyle/>
          <a:p>
            <a:pPr rtl="0"/>
            <a:r>
              <a:rPr lang="fr-FR" dirty="0"/>
              <a:t>pour inclure directement les colonnes utiles et éviter des lectures supplémentaires</a:t>
            </a:r>
          </a:p>
        </p:txBody>
      </p:sp>
      <p:sp>
        <p:nvSpPr>
          <p:cNvPr id="25" name="TextBox 24">
            <a:extLst>
              <a:ext uri="{FF2B5EF4-FFF2-40B4-BE49-F238E27FC236}">
                <a16:creationId xmlns:a16="http://schemas.microsoft.com/office/drawing/2014/main" id="{2289131C-D9F3-4F76-8B66-EDD75F94FC44}"/>
              </a:ext>
            </a:extLst>
          </p:cNvPr>
          <p:cNvSpPr txBox="1"/>
          <p:nvPr/>
        </p:nvSpPr>
        <p:spPr>
          <a:xfrm>
            <a:off x="30921" y="1460678"/>
            <a:ext cx="2428240" cy="307777"/>
          </a:xfrm>
          <a:prstGeom prst="rect">
            <a:avLst/>
          </a:prstGeom>
          <a:noFill/>
        </p:spPr>
        <p:txBody>
          <a:bodyPr wrap="square">
            <a:spAutoFit/>
          </a:bodyPr>
          <a:lstStyle/>
          <a:p>
            <a:pPr rtl="0"/>
            <a:r>
              <a:rPr lang="fr-FR" dirty="0"/>
              <a:t>Qui utilise la clause </a:t>
            </a:r>
            <a:r>
              <a:rPr lang="fr-FR" b="1" dirty="0"/>
              <a:t>WHERE</a:t>
            </a:r>
          </a:p>
        </p:txBody>
      </p:sp>
      <p:grpSp>
        <p:nvGrpSpPr>
          <p:cNvPr id="2" name="Google Shape;1522;p38">
            <a:extLst>
              <a:ext uri="{FF2B5EF4-FFF2-40B4-BE49-F238E27FC236}">
                <a16:creationId xmlns:a16="http://schemas.microsoft.com/office/drawing/2014/main" id="{0C8371F9-A3B3-CDB8-D53D-D0796F13A84D}"/>
              </a:ext>
            </a:extLst>
          </p:cNvPr>
          <p:cNvGrpSpPr/>
          <p:nvPr/>
        </p:nvGrpSpPr>
        <p:grpSpPr>
          <a:xfrm>
            <a:off x="-3560" y="4819174"/>
            <a:ext cx="4558967" cy="134100"/>
            <a:chOff x="796100" y="3019701"/>
            <a:chExt cx="4558967" cy="134100"/>
          </a:xfrm>
        </p:grpSpPr>
        <p:sp>
          <p:nvSpPr>
            <p:cNvPr id="4" name="Google Shape;1523;p38">
              <a:extLst>
                <a:ext uri="{FF2B5EF4-FFF2-40B4-BE49-F238E27FC236}">
                  <a16:creationId xmlns:a16="http://schemas.microsoft.com/office/drawing/2014/main" id="{9B2E0BCA-94D3-1320-C0D8-34134BCED702}"/>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1524;p38">
              <a:extLst>
                <a:ext uri="{FF2B5EF4-FFF2-40B4-BE49-F238E27FC236}">
                  <a16:creationId xmlns:a16="http://schemas.microsoft.com/office/drawing/2014/main" id="{D8266BEC-B978-D681-6908-81DC5B72FF04}"/>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6" name="Google Shape;1525;p38">
              <a:extLst>
                <a:ext uri="{FF2B5EF4-FFF2-40B4-BE49-F238E27FC236}">
                  <a16:creationId xmlns:a16="http://schemas.microsoft.com/office/drawing/2014/main" id="{D9DF64C6-E5FF-D5E8-6DB4-8173D87C3689}"/>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2304;p40">
            <a:extLst>
              <a:ext uri="{FF2B5EF4-FFF2-40B4-BE49-F238E27FC236}">
                <a16:creationId xmlns:a16="http://schemas.microsoft.com/office/drawing/2014/main" id="{A441FEC1-3D8F-7C05-7886-59EC4DF0BDF6}"/>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20</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3897626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75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623802" y="116111"/>
            <a:ext cx="8296678" cy="54338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FR" dirty="0"/>
              <a:t>Impact des Index sur les Performances</a:t>
            </a:r>
          </a:p>
        </p:txBody>
      </p:sp>
      <p:sp>
        <p:nvSpPr>
          <p:cNvPr id="100" name="Google Shape;2244;p39">
            <a:extLst>
              <a:ext uri="{FF2B5EF4-FFF2-40B4-BE49-F238E27FC236}">
                <a16:creationId xmlns:a16="http://schemas.microsoft.com/office/drawing/2014/main" id="{7FDAECCC-3F19-4B86-B856-8E5E7B31C483}"/>
              </a:ext>
            </a:extLst>
          </p:cNvPr>
          <p:cNvSpPr txBox="1"/>
          <p:nvPr/>
        </p:nvSpPr>
        <p:spPr>
          <a:xfrm>
            <a:off x="152841" y="659493"/>
            <a:ext cx="6413024" cy="68106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600" b="1" i="1" dirty="0">
                <a:solidFill>
                  <a:schemeClr val="accent1">
                    <a:lumMod val="60000"/>
                    <a:lumOff val="40000"/>
                  </a:schemeClr>
                </a:solidFill>
                <a:latin typeface="Inter" panose="020B0604020202020204" charset="0"/>
                <a:ea typeface="Inter" panose="020B0604020202020204" charset="0"/>
              </a:rPr>
              <a:t>Comment les index accélèrent-ils les requêtes </a:t>
            </a:r>
            <a:endParaRPr lang="fr-FR" sz="1050" b="1" i="1" dirty="0">
              <a:solidFill>
                <a:schemeClr val="accent1">
                  <a:lumMod val="60000"/>
                  <a:lumOff val="40000"/>
                </a:schemeClr>
              </a:solidFill>
              <a:latin typeface="Inter" panose="020B0604020202020204" charset="0"/>
              <a:ea typeface="Inter" panose="020B0604020202020204" charset="0"/>
              <a:cs typeface="Inter"/>
              <a:sym typeface="Inter"/>
            </a:endParaRPr>
          </a:p>
        </p:txBody>
      </p:sp>
      <p:sp>
        <p:nvSpPr>
          <p:cNvPr id="7" name="Google Shape;2244;p39">
            <a:extLst>
              <a:ext uri="{FF2B5EF4-FFF2-40B4-BE49-F238E27FC236}">
                <a16:creationId xmlns:a16="http://schemas.microsoft.com/office/drawing/2014/main" id="{F516A9DB-77A6-4A2D-91EA-3C8ECFD594A0}"/>
              </a:ext>
            </a:extLst>
          </p:cNvPr>
          <p:cNvSpPr txBox="1"/>
          <p:nvPr/>
        </p:nvSpPr>
        <p:spPr>
          <a:xfrm>
            <a:off x="152841" y="1000024"/>
            <a:ext cx="8767639" cy="100008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600" dirty="0">
                <a:latin typeface="Inter" panose="020B0604020202020204" charset="0"/>
                <a:ea typeface="Inter" panose="020B0604020202020204" charset="0"/>
              </a:rPr>
              <a:t>Un index améliore la vitesse d’exécution des requêtes en évitant un scan complet de la table au lieu de parcourir chaque ligne d’une table, la base de données utilise l’index pour accéder directement aux lignes pertinentes</a:t>
            </a:r>
            <a:endParaRPr lang="fr-FR" sz="1200" dirty="0">
              <a:solidFill>
                <a:schemeClr val="dk1"/>
              </a:solidFill>
              <a:latin typeface="Inter" panose="020B0604020202020204" charset="0"/>
              <a:ea typeface="Inter" panose="020B0604020202020204" charset="0"/>
              <a:cs typeface="Inter"/>
              <a:sym typeface="Inter"/>
            </a:endParaRPr>
          </a:p>
        </p:txBody>
      </p:sp>
      <p:pic>
        <p:nvPicPr>
          <p:cNvPr id="5" name="Picture 4">
            <a:extLst>
              <a:ext uri="{FF2B5EF4-FFF2-40B4-BE49-F238E27FC236}">
                <a16:creationId xmlns:a16="http://schemas.microsoft.com/office/drawing/2014/main" id="{5073F69E-31A0-4AA5-9F47-93717B4FED07}"/>
              </a:ext>
            </a:extLst>
          </p:cNvPr>
          <p:cNvPicPr>
            <a:picLocks noChangeAspect="1"/>
          </p:cNvPicPr>
          <p:nvPr/>
        </p:nvPicPr>
        <p:blipFill rotWithShape="1">
          <a:blip r:embed="rId3"/>
          <a:srcRect t="29300"/>
          <a:stretch/>
        </p:blipFill>
        <p:spPr>
          <a:xfrm>
            <a:off x="1424630" y="1984886"/>
            <a:ext cx="6057900" cy="2585914"/>
          </a:xfrm>
          <a:prstGeom prst="rect">
            <a:avLst/>
          </a:prstGeom>
        </p:spPr>
      </p:pic>
      <p:grpSp>
        <p:nvGrpSpPr>
          <p:cNvPr id="2" name="Google Shape;1522;p38">
            <a:extLst>
              <a:ext uri="{FF2B5EF4-FFF2-40B4-BE49-F238E27FC236}">
                <a16:creationId xmlns:a16="http://schemas.microsoft.com/office/drawing/2014/main" id="{C4D94EC9-59AA-8C3A-9F3F-B52380E756EB}"/>
              </a:ext>
            </a:extLst>
          </p:cNvPr>
          <p:cNvGrpSpPr/>
          <p:nvPr/>
        </p:nvGrpSpPr>
        <p:grpSpPr>
          <a:xfrm>
            <a:off x="-3560" y="4819174"/>
            <a:ext cx="4558967" cy="134100"/>
            <a:chOff x="796100" y="3019701"/>
            <a:chExt cx="4558967" cy="134100"/>
          </a:xfrm>
        </p:grpSpPr>
        <p:sp>
          <p:nvSpPr>
            <p:cNvPr id="3" name="Google Shape;1523;p38">
              <a:extLst>
                <a:ext uri="{FF2B5EF4-FFF2-40B4-BE49-F238E27FC236}">
                  <a16:creationId xmlns:a16="http://schemas.microsoft.com/office/drawing/2014/main" id="{1EC69502-B26D-2CD8-5A23-D5FC73E92F6C}"/>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1524;p38">
              <a:extLst>
                <a:ext uri="{FF2B5EF4-FFF2-40B4-BE49-F238E27FC236}">
                  <a16:creationId xmlns:a16="http://schemas.microsoft.com/office/drawing/2014/main" id="{2BCB14EE-AF74-375B-E0B9-8A8541041E7B}"/>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6" name="Google Shape;1525;p38">
              <a:extLst>
                <a:ext uri="{FF2B5EF4-FFF2-40B4-BE49-F238E27FC236}">
                  <a16:creationId xmlns:a16="http://schemas.microsoft.com/office/drawing/2014/main" id="{CD6B33A5-AA34-064F-DE5C-681A48A89062}"/>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304;p40">
            <a:extLst>
              <a:ext uri="{FF2B5EF4-FFF2-40B4-BE49-F238E27FC236}">
                <a16:creationId xmlns:a16="http://schemas.microsoft.com/office/drawing/2014/main" id="{B7AD1847-B1E8-795D-DE80-65C235DD3D44}"/>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21</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705323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75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829796" y="-34105"/>
            <a:ext cx="7944679" cy="923153"/>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FR" dirty="0"/>
              <a:t>Impact de l’Optimisation des Requêtes : Sans vs Avec Index ( NoSQL )</a:t>
            </a:r>
          </a:p>
        </p:txBody>
      </p:sp>
      <p:sp>
        <p:nvSpPr>
          <p:cNvPr id="11" name="TextBox 10">
            <a:extLst>
              <a:ext uri="{FF2B5EF4-FFF2-40B4-BE49-F238E27FC236}">
                <a16:creationId xmlns:a16="http://schemas.microsoft.com/office/drawing/2014/main" id="{563156F3-60A6-4B2E-B55C-736B72A59A15}"/>
              </a:ext>
            </a:extLst>
          </p:cNvPr>
          <p:cNvSpPr txBox="1"/>
          <p:nvPr/>
        </p:nvSpPr>
        <p:spPr>
          <a:xfrm>
            <a:off x="71561" y="1041841"/>
            <a:ext cx="9059371" cy="523220"/>
          </a:xfrm>
          <a:prstGeom prst="rect">
            <a:avLst/>
          </a:prstGeom>
          <a:noFill/>
        </p:spPr>
        <p:txBody>
          <a:bodyPr wrap="square">
            <a:spAutoFit/>
          </a:bodyPr>
          <a:lstStyle/>
          <a:p>
            <a:r>
              <a:rPr lang="fr-FR" i="1" dirty="0">
                <a:solidFill>
                  <a:schemeClr val="tx1"/>
                </a:solidFill>
                <a:latin typeface="Inter" panose="020B0604020202020204" charset="0"/>
                <a:ea typeface="Inter" panose="020B0604020202020204" charset="0"/>
              </a:rPr>
              <a:t>On simule 100 000 produits dans une collection MongoDB, puis on compare une recherche par catégorie avant et après optimisation.</a:t>
            </a:r>
          </a:p>
        </p:txBody>
      </p:sp>
      <p:pic>
        <p:nvPicPr>
          <p:cNvPr id="4" name="Picture 3">
            <a:extLst>
              <a:ext uri="{FF2B5EF4-FFF2-40B4-BE49-F238E27FC236}">
                <a16:creationId xmlns:a16="http://schemas.microsoft.com/office/drawing/2014/main" id="{6E9B4487-8CE1-4169-8EA8-6161150BC904}"/>
              </a:ext>
            </a:extLst>
          </p:cNvPr>
          <p:cNvPicPr>
            <a:picLocks noChangeAspect="1"/>
          </p:cNvPicPr>
          <p:nvPr/>
        </p:nvPicPr>
        <p:blipFill rotWithShape="1">
          <a:blip r:embed="rId3"/>
          <a:srcRect l="1149"/>
          <a:stretch/>
        </p:blipFill>
        <p:spPr>
          <a:xfrm>
            <a:off x="349322" y="2343125"/>
            <a:ext cx="7881969" cy="165758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BA57A1CB-EA16-4FB3-B2EC-F8BB7A155A05}"/>
              </a:ext>
            </a:extLst>
          </p:cNvPr>
          <p:cNvSpPr txBox="1"/>
          <p:nvPr/>
        </p:nvSpPr>
        <p:spPr>
          <a:xfrm>
            <a:off x="349322" y="1663808"/>
            <a:ext cx="4870800" cy="307777"/>
          </a:xfrm>
          <a:prstGeom prst="rect">
            <a:avLst/>
          </a:prstGeom>
          <a:noFill/>
        </p:spPr>
        <p:txBody>
          <a:bodyPr wrap="square">
            <a:spAutoFit/>
          </a:bodyPr>
          <a:lstStyle/>
          <a:p>
            <a:r>
              <a:rPr lang="fr-FR" b="1" dirty="0">
                <a:solidFill>
                  <a:srgbClr val="FF0000"/>
                </a:solidFill>
                <a:latin typeface="Inter" panose="020B0604020202020204" charset="0"/>
                <a:ea typeface="Inter" panose="020B0604020202020204" charset="0"/>
              </a:rPr>
              <a:t>Sans index</a:t>
            </a:r>
          </a:p>
        </p:txBody>
      </p:sp>
      <p:pic>
        <p:nvPicPr>
          <p:cNvPr id="14" name="Picture 13">
            <a:extLst>
              <a:ext uri="{FF2B5EF4-FFF2-40B4-BE49-F238E27FC236}">
                <a16:creationId xmlns:a16="http://schemas.microsoft.com/office/drawing/2014/main" id="{92B184A6-5094-4BFC-9E9D-107488CCA2CA}"/>
              </a:ext>
            </a:extLst>
          </p:cNvPr>
          <p:cNvPicPr>
            <a:picLocks noChangeAspect="1"/>
          </p:cNvPicPr>
          <p:nvPr/>
        </p:nvPicPr>
        <p:blipFill>
          <a:blip r:embed="rId4"/>
          <a:stretch>
            <a:fillRect/>
          </a:stretch>
        </p:blipFill>
        <p:spPr>
          <a:xfrm>
            <a:off x="147283" y="1716676"/>
            <a:ext cx="202039" cy="202039"/>
          </a:xfrm>
          <a:prstGeom prst="rect">
            <a:avLst/>
          </a:prstGeom>
        </p:spPr>
      </p:pic>
      <p:pic>
        <p:nvPicPr>
          <p:cNvPr id="6" name="Picture 5">
            <a:extLst>
              <a:ext uri="{FF2B5EF4-FFF2-40B4-BE49-F238E27FC236}">
                <a16:creationId xmlns:a16="http://schemas.microsoft.com/office/drawing/2014/main" id="{3C5D75AA-D2F0-9383-4D6E-DC7C15B11E2C}"/>
              </a:ext>
            </a:extLst>
          </p:cNvPr>
          <p:cNvPicPr>
            <a:picLocks noChangeAspect="1"/>
          </p:cNvPicPr>
          <p:nvPr/>
        </p:nvPicPr>
        <p:blipFill>
          <a:blip r:embed="rId5"/>
          <a:stretch>
            <a:fillRect/>
          </a:stretch>
        </p:blipFill>
        <p:spPr>
          <a:xfrm>
            <a:off x="1580840" y="1597850"/>
            <a:ext cx="439689" cy="439689"/>
          </a:xfrm>
          <a:prstGeom prst="rect">
            <a:avLst/>
          </a:prstGeom>
        </p:spPr>
      </p:pic>
      <p:grpSp>
        <p:nvGrpSpPr>
          <p:cNvPr id="2" name="Google Shape;1522;p38">
            <a:extLst>
              <a:ext uri="{FF2B5EF4-FFF2-40B4-BE49-F238E27FC236}">
                <a16:creationId xmlns:a16="http://schemas.microsoft.com/office/drawing/2014/main" id="{51B2424D-F2EA-F5EB-4727-EE755B0AB4F7}"/>
              </a:ext>
            </a:extLst>
          </p:cNvPr>
          <p:cNvGrpSpPr/>
          <p:nvPr/>
        </p:nvGrpSpPr>
        <p:grpSpPr>
          <a:xfrm>
            <a:off x="-3560" y="4819174"/>
            <a:ext cx="4558967" cy="134100"/>
            <a:chOff x="796100" y="3019701"/>
            <a:chExt cx="4558967" cy="134100"/>
          </a:xfrm>
        </p:grpSpPr>
        <p:sp>
          <p:nvSpPr>
            <p:cNvPr id="3" name="Google Shape;1523;p38">
              <a:extLst>
                <a:ext uri="{FF2B5EF4-FFF2-40B4-BE49-F238E27FC236}">
                  <a16:creationId xmlns:a16="http://schemas.microsoft.com/office/drawing/2014/main" id="{16A3175A-318B-1DEB-7B85-1B775A8E629F}"/>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1524;p38">
              <a:extLst>
                <a:ext uri="{FF2B5EF4-FFF2-40B4-BE49-F238E27FC236}">
                  <a16:creationId xmlns:a16="http://schemas.microsoft.com/office/drawing/2014/main" id="{62590F11-C0A2-5AB5-7192-CED686A5E74E}"/>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7" name="Google Shape;1525;p38">
              <a:extLst>
                <a:ext uri="{FF2B5EF4-FFF2-40B4-BE49-F238E27FC236}">
                  <a16:creationId xmlns:a16="http://schemas.microsoft.com/office/drawing/2014/main" id="{1B794876-8B54-90DF-31C4-763A05DA80E3}"/>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304;p40">
            <a:extLst>
              <a:ext uri="{FF2B5EF4-FFF2-40B4-BE49-F238E27FC236}">
                <a16:creationId xmlns:a16="http://schemas.microsoft.com/office/drawing/2014/main" id="{37C72022-FB1B-36EE-4896-43901F30D013}"/>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22</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1858790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75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837572" y="-40817"/>
            <a:ext cx="7944679" cy="923153"/>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FR" dirty="0"/>
              <a:t>Impact de l’Optimisation des Requêtes : Sans vs Avec Index ( NoSQL )</a:t>
            </a:r>
          </a:p>
        </p:txBody>
      </p:sp>
      <p:sp>
        <p:nvSpPr>
          <p:cNvPr id="11" name="TextBox 10">
            <a:extLst>
              <a:ext uri="{FF2B5EF4-FFF2-40B4-BE49-F238E27FC236}">
                <a16:creationId xmlns:a16="http://schemas.microsoft.com/office/drawing/2014/main" id="{563156F3-60A6-4B2E-B55C-736B72A59A15}"/>
              </a:ext>
            </a:extLst>
          </p:cNvPr>
          <p:cNvSpPr txBox="1"/>
          <p:nvPr/>
        </p:nvSpPr>
        <p:spPr>
          <a:xfrm>
            <a:off x="71561" y="1041841"/>
            <a:ext cx="9059371" cy="523220"/>
          </a:xfrm>
          <a:prstGeom prst="rect">
            <a:avLst/>
          </a:prstGeom>
          <a:noFill/>
        </p:spPr>
        <p:txBody>
          <a:bodyPr wrap="square">
            <a:spAutoFit/>
          </a:bodyPr>
          <a:lstStyle/>
          <a:p>
            <a:r>
              <a:rPr lang="fr-FR" i="1" dirty="0">
                <a:solidFill>
                  <a:schemeClr val="tx1"/>
                </a:solidFill>
                <a:latin typeface="Inter" panose="020B0604020202020204" charset="0"/>
                <a:ea typeface="Inter" panose="020B0604020202020204" charset="0"/>
              </a:rPr>
              <a:t>On simule 100 000 produits dans une collection MongoDB, puis on compare une recherche par catégorie avant et après optimisation.</a:t>
            </a:r>
          </a:p>
        </p:txBody>
      </p:sp>
      <p:sp>
        <p:nvSpPr>
          <p:cNvPr id="13" name="TextBox 12">
            <a:extLst>
              <a:ext uri="{FF2B5EF4-FFF2-40B4-BE49-F238E27FC236}">
                <a16:creationId xmlns:a16="http://schemas.microsoft.com/office/drawing/2014/main" id="{BA57A1CB-EA16-4FB3-B2EC-F8BB7A155A05}"/>
              </a:ext>
            </a:extLst>
          </p:cNvPr>
          <p:cNvSpPr txBox="1"/>
          <p:nvPr/>
        </p:nvSpPr>
        <p:spPr>
          <a:xfrm>
            <a:off x="349322" y="1663808"/>
            <a:ext cx="4870800" cy="307777"/>
          </a:xfrm>
          <a:prstGeom prst="rect">
            <a:avLst/>
          </a:prstGeom>
          <a:noFill/>
        </p:spPr>
        <p:txBody>
          <a:bodyPr wrap="square">
            <a:spAutoFit/>
          </a:bodyPr>
          <a:lstStyle/>
          <a:p>
            <a:r>
              <a:rPr lang="fr-FR" b="1" dirty="0">
                <a:solidFill>
                  <a:srgbClr val="00B050"/>
                </a:solidFill>
                <a:latin typeface="Inter" panose="020B0604020202020204" charset="0"/>
                <a:ea typeface="Inter" panose="020B0604020202020204" charset="0"/>
              </a:rPr>
              <a:t>Avec index</a:t>
            </a:r>
          </a:p>
        </p:txBody>
      </p:sp>
      <p:pic>
        <p:nvPicPr>
          <p:cNvPr id="8" name="Picture 7">
            <a:extLst>
              <a:ext uri="{FF2B5EF4-FFF2-40B4-BE49-F238E27FC236}">
                <a16:creationId xmlns:a16="http://schemas.microsoft.com/office/drawing/2014/main" id="{4D3FDC72-EF8A-4129-BCB4-8EB61F26E2E2}"/>
              </a:ext>
            </a:extLst>
          </p:cNvPr>
          <p:cNvPicPr>
            <a:picLocks noChangeAspect="1"/>
          </p:cNvPicPr>
          <p:nvPr/>
        </p:nvPicPr>
        <p:blipFill>
          <a:blip r:embed="rId3"/>
          <a:stretch>
            <a:fillRect/>
          </a:stretch>
        </p:blipFill>
        <p:spPr>
          <a:xfrm>
            <a:off x="134271" y="1693037"/>
            <a:ext cx="234133" cy="234133"/>
          </a:xfrm>
          <a:prstGeom prst="rect">
            <a:avLst/>
          </a:prstGeom>
        </p:spPr>
      </p:pic>
      <p:pic>
        <p:nvPicPr>
          <p:cNvPr id="3" name="Picture 2">
            <a:extLst>
              <a:ext uri="{FF2B5EF4-FFF2-40B4-BE49-F238E27FC236}">
                <a16:creationId xmlns:a16="http://schemas.microsoft.com/office/drawing/2014/main" id="{516AD33E-241D-4CD8-ADFB-85A28646E705}"/>
              </a:ext>
            </a:extLst>
          </p:cNvPr>
          <p:cNvPicPr>
            <a:picLocks noChangeAspect="1"/>
          </p:cNvPicPr>
          <p:nvPr/>
        </p:nvPicPr>
        <p:blipFill rotWithShape="1">
          <a:blip r:embed="rId4"/>
          <a:srcRect r="25415"/>
          <a:stretch/>
        </p:blipFill>
        <p:spPr>
          <a:xfrm>
            <a:off x="349320" y="2362178"/>
            <a:ext cx="7909777" cy="16194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 name="Picture 1">
            <a:extLst>
              <a:ext uri="{FF2B5EF4-FFF2-40B4-BE49-F238E27FC236}">
                <a16:creationId xmlns:a16="http://schemas.microsoft.com/office/drawing/2014/main" id="{EC136C64-4C59-61B2-6FE5-56B4726B9D93}"/>
              </a:ext>
            </a:extLst>
          </p:cNvPr>
          <p:cNvPicPr>
            <a:picLocks noChangeAspect="1"/>
          </p:cNvPicPr>
          <p:nvPr/>
        </p:nvPicPr>
        <p:blipFill>
          <a:blip r:embed="rId5"/>
          <a:stretch>
            <a:fillRect/>
          </a:stretch>
        </p:blipFill>
        <p:spPr>
          <a:xfrm>
            <a:off x="1594201" y="1539209"/>
            <a:ext cx="515695" cy="515695"/>
          </a:xfrm>
          <a:prstGeom prst="rect">
            <a:avLst/>
          </a:prstGeom>
        </p:spPr>
      </p:pic>
      <p:grpSp>
        <p:nvGrpSpPr>
          <p:cNvPr id="4" name="Google Shape;1522;p38">
            <a:extLst>
              <a:ext uri="{FF2B5EF4-FFF2-40B4-BE49-F238E27FC236}">
                <a16:creationId xmlns:a16="http://schemas.microsoft.com/office/drawing/2014/main" id="{D0F130BA-36E6-B1C0-EA39-BBE1F63396A1}"/>
              </a:ext>
            </a:extLst>
          </p:cNvPr>
          <p:cNvGrpSpPr/>
          <p:nvPr/>
        </p:nvGrpSpPr>
        <p:grpSpPr>
          <a:xfrm>
            <a:off x="-3560" y="4819174"/>
            <a:ext cx="4558967" cy="134100"/>
            <a:chOff x="796100" y="3019701"/>
            <a:chExt cx="4558967" cy="134100"/>
          </a:xfrm>
        </p:grpSpPr>
        <p:sp>
          <p:nvSpPr>
            <p:cNvPr id="5" name="Google Shape;1523;p38">
              <a:extLst>
                <a:ext uri="{FF2B5EF4-FFF2-40B4-BE49-F238E27FC236}">
                  <a16:creationId xmlns:a16="http://schemas.microsoft.com/office/drawing/2014/main" id="{14E75C12-1FB0-12E0-130A-EA899F1FCCB4}"/>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1524;p38">
              <a:extLst>
                <a:ext uri="{FF2B5EF4-FFF2-40B4-BE49-F238E27FC236}">
                  <a16:creationId xmlns:a16="http://schemas.microsoft.com/office/drawing/2014/main" id="{5559DF8E-BCEC-0E83-A70A-71BF525C1566}"/>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7" name="Google Shape;1525;p38">
              <a:extLst>
                <a:ext uri="{FF2B5EF4-FFF2-40B4-BE49-F238E27FC236}">
                  <a16:creationId xmlns:a16="http://schemas.microsoft.com/office/drawing/2014/main" id="{92E0A7E6-9205-3E72-219E-24B65C9D4FE3}"/>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304;p40">
            <a:extLst>
              <a:ext uri="{FF2B5EF4-FFF2-40B4-BE49-F238E27FC236}">
                <a16:creationId xmlns:a16="http://schemas.microsoft.com/office/drawing/2014/main" id="{51125CDD-AE77-6BAB-C5AF-8286867B320B}"/>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23</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1854748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75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664462" y="81007"/>
            <a:ext cx="7944679" cy="923153"/>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FR" dirty="0"/>
              <a:t>Impact de l’Optimisation des Requêtes : Sans vs Avec Index ( NoSQL )</a:t>
            </a:r>
          </a:p>
        </p:txBody>
      </p:sp>
      <p:pic>
        <p:nvPicPr>
          <p:cNvPr id="4" name="Picture 3">
            <a:extLst>
              <a:ext uri="{FF2B5EF4-FFF2-40B4-BE49-F238E27FC236}">
                <a16:creationId xmlns:a16="http://schemas.microsoft.com/office/drawing/2014/main" id="{31DF7DE0-6E44-47FB-8290-D281813F5D2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504000" y="1540800"/>
            <a:ext cx="7576345" cy="1483199"/>
          </a:xfrm>
          <a:prstGeom prst="rect">
            <a:avLst/>
          </a:prstGeom>
        </p:spPr>
      </p:pic>
      <p:sp>
        <p:nvSpPr>
          <p:cNvPr id="12" name="TextBox 11">
            <a:extLst>
              <a:ext uri="{FF2B5EF4-FFF2-40B4-BE49-F238E27FC236}">
                <a16:creationId xmlns:a16="http://schemas.microsoft.com/office/drawing/2014/main" id="{BFD66B82-C2E7-4EF8-AD0E-3E04F1E9E04D}"/>
              </a:ext>
            </a:extLst>
          </p:cNvPr>
          <p:cNvSpPr txBox="1"/>
          <p:nvPr/>
        </p:nvSpPr>
        <p:spPr>
          <a:xfrm>
            <a:off x="176522" y="1175069"/>
            <a:ext cx="4870800" cy="307777"/>
          </a:xfrm>
          <a:prstGeom prst="rect">
            <a:avLst/>
          </a:prstGeom>
          <a:noFill/>
        </p:spPr>
        <p:txBody>
          <a:bodyPr wrap="square">
            <a:spAutoFit/>
          </a:bodyPr>
          <a:lstStyle/>
          <a:p>
            <a:r>
              <a:rPr lang="fr-FR" b="1" dirty="0">
                <a:solidFill>
                  <a:srgbClr val="0070C0"/>
                </a:solidFill>
                <a:latin typeface="Inter" panose="020B0604020202020204" charset="0"/>
                <a:ea typeface="Inter" panose="020B0604020202020204" charset="0"/>
              </a:rPr>
              <a:t>Résultat</a:t>
            </a:r>
          </a:p>
        </p:txBody>
      </p:sp>
      <p:sp>
        <p:nvSpPr>
          <p:cNvPr id="15" name="TextBox 14">
            <a:extLst>
              <a:ext uri="{FF2B5EF4-FFF2-40B4-BE49-F238E27FC236}">
                <a16:creationId xmlns:a16="http://schemas.microsoft.com/office/drawing/2014/main" id="{752BDEB5-6DE6-4681-AC43-0DF09E43B32A}"/>
              </a:ext>
            </a:extLst>
          </p:cNvPr>
          <p:cNvSpPr txBox="1"/>
          <p:nvPr/>
        </p:nvSpPr>
        <p:spPr>
          <a:xfrm>
            <a:off x="421324" y="3297051"/>
            <a:ext cx="4215478" cy="523220"/>
          </a:xfrm>
          <a:prstGeom prst="rect">
            <a:avLst/>
          </a:prstGeom>
          <a:noFill/>
        </p:spPr>
        <p:txBody>
          <a:bodyPr wrap="square">
            <a:spAutoFit/>
          </a:bodyPr>
          <a:lstStyle/>
          <a:p>
            <a:r>
              <a:rPr lang="fr-FR" b="1" i="1" dirty="0">
                <a:latin typeface="Inter" panose="020B0604020202020204" charset="0"/>
                <a:ea typeface="Inter" panose="020B0604020202020204" charset="0"/>
              </a:rPr>
              <a:t>Avec un bon index, la requête est 24x plus rapide et plus ciblée.</a:t>
            </a:r>
          </a:p>
        </p:txBody>
      </p:sp>
      <p:sp>
        <p:nvSpPr>
          <p:cNvPr id="18" name="TextBox 17">
            <a:extLst>
              <a:ext uri="{FF2B5EF4-FFF2-40B4-BE49-F238E27FC236}">
                <a16:creationId xmlns:a16="http://schemas.microsoft.com/office/drawing/2014/main" id="{A55AC6BA-652B-437E-A09B-D3C8C22AB2DC}"/>
              </a:ext>
            </a:extLst>
          </p:cNvPr>
          <p:cNvSpPr txBox="1"/>
          <p:nvPr/>
        </p:nvSpPr>
        <p:spPr>
          <a:xfrm>
            <a:off x="4292172" y="3656484"/>
            <a:ext cx="4495879" cy="523220"/>
          </a:xfrm>
          <a:prstGeom prst="rect">
            <a:avLst/>
          </a:prstGeom>
          <a:noFill/>
        </p:spPr>
        <p:txBody>
          <a:bodyPr wrap="square">
            <a:spAutoFit/>
          </a:bodyPr>
          <a:lstStyle/>
          <a:p>
            <a:r>
              <a:rPr lang="fr-FR" b="1" dirty="0">
                <a:latin typeface="Inter" panose="020B0604020202020204" charset="0"/>
                <a:ea typeface="Inter" panose="020B0604020202020204" charset="0"/>
              </a:rPr>
              <a:t> Sans index, MongoDB parcourt toute la collection inutilement (COLLSCAN).</a:t>
            </a:r>
          </a:p>
        </p:txBody>
      </p:sp>
      <p:sp>
        <p:nvSpPr>
          <p:cNvPr id="22" name="TextBox 21">
            <a:extLst>
              <a:ext uri="{FF2B5EF4-FFF2-40B4-BE49-F238E27FC236}">
                <a16:creationId xmlns:a16="http://schemas.microsoft.com/office/drawing/2014/main" id="{80337A77-78E1-4997-91BC-D22DB5E6BF80}"/>
              </a:ext>
            </a:extLst>
          </p:cNvPr>
          <p:cNvSpPr txBox="1"/>
          <p:nvPr/>
        </p:nvSpPr>
        <p:spPr>
          <a:xfrm>
            <a:off x="239400" y="4235256"/>
            <a:ext cx="4870800" cy="523220"/>
          </a:xfrm>
          <a:prstGeom prst="rect">
            <a:avLst/>
          </a:prstGeom>
          <a:noFill/>
        </p:spPr>
        <p:txBody>
          <a:bodyPr wrap="square">
            <a:spAutoFit/>
          </a:bodyPr>
          <a:lstStyle/>
          <a:p>
            <a:r>
              <a:rPr lang="fr-FR" b="1" dirty="0">
                <a:latin typeface="Inter" panose="020B0604020202020204" charset="0"/>
                <a:ea typeface="Inter" panose="020B0604020202020204" charset="0"/>
              </a:rPr>
              <a:t>Avec index : scan ciblé grâce à l’optimisation (IXSCAN).</a:t>
            </a:r>
          </a:p>
        </p:txBody>
      </p:sp>
      <p:pic>
        <p:nvPicPr>
          <p:cNvPr id="23" name="Picture 22">
            <a:extLst>
              <a:ext uri="{FF2B5EF4-FFF2-40B4-BE49-F238E27FC236}">
                <a16:creationId xmlns:a16="http://schemas.microsoft.com/office/drawing/2014/main" id="{79FBB612-C184-45E1-A3CD-49A54312C437}"/>
              </a:ext>
            </a:extLst>
          </p:cNvPr>
          <p:cNvPicPr>
            <a:picLocks noChangeAspect="1"/>
          </p:cNvPicPr>
          <p:nvPr/>
        </p:nvPicPr>
        <p:blipFill>
          <a:blip r:embed="rId5"/>
          <a:stretch>
            <a:fillRect/>
          </a:stretch>
        </p:blipFill>
        <p:spPr>
          <a:xfrm>
            <a:off x="88181" y="3392089"/>
            <a:ext cx="333143" cy="333143"/>
          </a:xfrm>
          <a:prstGeom prst="rect">
            <a:avLst/>
          </a:prstGeom>
        </p:spPr>
      </p:pic>
      <p:pic>
        <p:nvPicPr>
          <p:cNvPr id="24" name="Picture 23">
            <a:extLst>
              <a:ext uri="{FF2B5EF4-FFF2-40B4-BE49-F238E27FC236}">
                <a16:creationId xmlns:a16="http://schemas.microsoft.com/office/drawing/2014/main" id="{6BB39C77-319E-4EFE-BC02-9E7CA2580A4C}"/>
              </a:ext>
            </a:extLst>
          </p:cNvPr>
          <p:cNvPicPr>
            <a:picLocks noChangeAspect="1"/>
          </p:cNvPicPr>
          <p:nvPr/>
        </p:nvPicPr>
        <p:blipFill>
          <a:blip r:embed="rId6"/>
          <a:stretch>
            <a:fillRect/>
          </a:stretch>
        </p:blipFill>
        <p:spPr>
          <a:xfrm>
            <a:off x="1312460" y="1043156"/>
            <a:ext cx="439690" cy="439690"/>
          </a:xfrm>
          <a:prstGeom prst="rect">
            <a:avLst/>
          </a:prstGeom>
        </p:spPr>
      </p:pic>
      <p:grpSp>
        <p:nvGrpSpPr>
          <p:cNvPr id="2" name="Google Shape;1522;p38">
            <a:extLst>
              <a:ext uri="{FF2B5EF4-FFF2-40B4-BE49-F238E27FC236}">
                <a16:creationId xmlns:a16="http://schemas.microsoft.com/office/drawing/2014/main" id="{44BEC83D-C32D-0056-8ED3-8E76B71FB4D2}"/>
              </a:ext>
            </a:extLst>
          </p:cNvPr>
          <p:cNvGrpSpPr/>
          <p:nvPr/>
        </p:nvGrpSpPr>
        <p:grpSpPr>
          <a:xfrm>
            <a:off x="-3560" y="4819174"/>
            <a:ext cx="4558967" cy="134100"/>
            <a:chOff x="796100" y="3019701"/>
            <a:chExt cx="4558967" cy="134100"/>
          </a:xfrm>
        </p:grpSpPr>
        <p:sp>
          <p:nvSpPr>
            <p:cNvPr id="3" name="Google Shape;1523;p38">
              <a:extLst>
                <a:ext uri="{FF2B5EF4-FFF2-40B4-BE49-F238E27FC236}">
                  <a16:creationId xmlns:a16="http://schemas.microsoft.com/office/drawing/2014/main" id="{A4A491FB-29DB-712D-F03B-B447DB1E5CFD}"/>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1524;p38">
              <a:extLst>
                <a:ext uri="{FF2B5EF4-FFF2-40B4-BE49-F238E27FC236}">
                  <a16:creationId xmlns:a16="http://schemas.microsoft.com/office/drawing/2014/main" id="{7C7202FA-03AE-EC96-F344-D4CF2F3495A9}"/>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6" name="Google Shape;1525;p38">
              <a:extLst>
                <a:ext uri="{FF2B5EF4-FFF2-40B4-BE49-F238E27FC236}">
                  <a16:creationId xmlns:a16="http://schemas.microsoft.com/office/drawing/2014/main" id="{5C748F24-5A0B-1212-486B-986D2D5E98D1}"/>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2304;p40">
            <a:extLst>
              <a:ext uri="{FF2B5EF4-FFF2-40B4-BE49-F238E27FC236}">
                <a16:creationId xmlns:a16="http://schemas.microsoft.com/office/drawing/2014/main" id="{F49173DE-9E56-6856-0EE8-3137F9F33DFA}"/>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24</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347634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75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82">
          <a:extLst>
            <a:ext uri="{FF2B5EF4-FFF2-40B4-BE49-F238E27FC236}">
              <a16:creationId xmlns:a16="http://schemas.microsoft.com/office/drawing/2014/main" id="{9E19F48A-9F5A-D1ED-07ED-93626916DBE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2B4201F-A6CE-E95A-53CD-4D2105BDCE67}"/>
              </a:ext>
            </a:extLst>
          </p:cNvPr>
          <p:cNvSpPr/>
          <p:nvPr/>
        </p:nvSpPr>
        <p:spPr>
          <a:xfrm>
            <a:off x="1652612" y="1319152"/>
            <a:ext cx="1126704" cy="691206"/>
          </a:xfrm>
          <a:prstGeom prst="rect">
            <a:avLst/>
          </a:prstGeom>
          <a:solidFill>
            <a:srgbClr val="0C0A9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MA" sz="4800" dirty="0">
                <a:solidFill>
                  <a:schemeClr val="accent3"/>
                </a:solidFill>
                <a:latin typeface="Poppins" panose="00000500000000000000" pitchFamily="2" charset="0"/>
                <a:cs typeface="Poppins" panose="00000500000000000000" pitchFamily="2" charset="0"/>
              </a:rPr>
              <a:t>04</a:t>
            </a:r>
          </a:p>
        </p:txBody>
      </p:sp>
      <p:grpSp>
        <p:nvGrpSpPr>
          <p:cNvPr id="1485" name="Google Shape;1485;p38">
            <a:extLst>
              <a:ext uri="{FF2B5EF4-FFF2-40B4-BE49-F238E27FC236}">
                <a16:creationId xmlns:a16="http://schemas.microsoft.com/office/drawing/2014/main" id="{60A65C31-611C-4144-C398-CA89494C9CFD}"/>
              </a:ext>
            </a:extLst>
          </p:cNvPr>
          <p:cNvGrpSpPr/>
          <p:nvPr/>
        </p:nvGrpSpPr>
        <p:grpSpPr>
          <a:xfrm>
            <a:off x="-374387" y="3354325"/>
            <a:ext cx="3922590" cy="2969900"/>
            <a:chOff x="-374387" y="3354325"/>
            <a:chExt cx="3922590" cy="2969900"/>
          </a:xfrm>
        </p:grpSpPr>
        <p:pic>
          <p:nvPicPr>
            <p:cNvPr id="1486" name="Google Shape;1486;p38">
              <a:extLst>
                <a:ext uri="{FF2B5EF4-FFF2-40B4-BE49-F238E27FC236}">
                  <a16:creationId xmlns:a16="http://schemas.microsoft.com/office/drawing/2014/main" id="{10F6C860-F56B-5F1B-53A1-208BFB6EFD0B}"/>
                </a:ext>
              </a:extLst>
            </p:cNvPr>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7" name="Google Shape;1487;p38">
              <a:extLst>
                <a:ext uri="{FF2B5EF4-FFF2-40B4-BE49-F238E27FC236}">
                  <a16:creationId xmlns:a16="http://schemas.microsoft.com/office/drawing/2014/main" id="{8324539A-923E-021F-E997-8A4DF2C87563}"/>
                </a:ext>
              </a:extLst>
            </p:cNvPr>
            <p:cNvGrpSpPr/>
            <p:nvPr/>
          </p:nvGrpSpPr>
          <p:grpSpPr>
            <a:xfrm>
              <a:off x="1853583" y="4445557"/>
              <a:ext cx="1694620" cy="1360169"/>
              <a:chOff x="7945225" y="4302000"/>
              <a:chExt cx="904666" cy="726121"/>
            </a:xfrm>
          </p:grpSpPr>
          <p:sp>
            <p:nvSpPr>
              <p:cNvPr id="1488" name="Google Shape;1488;p38">
                <a:extLst>
                  <a:ext uri="{FF2B5EF4-FFF2-40B4-BE49-F238E27FC236}">
                    <a16:creationId xmlns:a16="http://schemas.microsoft.com/office/drawing/2014/main" id="{00D7EA88-24C3-6DED-E1FC-7235AFC81BF0}"/>
                  </a:ext>
                </a:extLst>
              </p:cNvPr>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8">
                <a:extLst>
                  <a:ext uri="{FF2B5EF4-FFF2-40B4-BE49-F238E27FC236}">
                    <a16:creationId xmlns:a16="http://schemas.microsoft.com/office/drawing/2014/main" id="{2F79DDF1-98DB-3409-FC73-F02C7203A110}"/>
                  </a:ext>
                </a:extLst>
              </p:cNvPr>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8">
                <a:extLst>
                  <a:ext uri="{FF2B5EF4-FFF2-40B4-BE49-F238E27FC236}">
                    <a16:creationId xmlns:a16="http://schemas.microsoft.com/office/drawing/2014/main" id="{987F8ACB-43EE-1271-F713-D26458272290}"/>
                  </a:ext>
                </a:extLst>
              </p:cNvPr>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91" name="Google Shape;1491;p38">
            <a:extLst>
              <a:ext uri="{FF2B5EF4-FFF2-40B4-BE49-F238E27FC236}">
                <a16:creationId xmlns:a16="http://schemas.microsoft.com/office/drawing/2014/main" id="{F319318A-073E-50F0-AE82-C90E698FC445}"/>
              </a:ext>
            </a:extLst>
          </p:cNvPr>
          <p:cNvSpPr txBox="1">
            <a:spLocks noGrp="1"/>
          </p:cNvSpPr>
          <p:nvPr>
            <p:ph type="title"/>
          </p:nvPr>
        </p:nvSpPr>
        <p:spPr>
          <a:xfrm>
            <a:off x="11968" y="2077408"/>
            <a:ext cx="4892435" cy="2220348"/>
          </a:xfrm>
          <a:prstGeom prst="rect">
            <a:avLst/>
          </a:prstGeom>
        </p:spPr>
        <p:txBody>
          <a:bodyPr spcFirstLastPara="1" wrap="square" lIns="91425" tIns="91425" rIns="91425" bIns="91425" anchor="ctr" anchorCtr="0">
            <a:noAutofit/>
          </a:bodyPr>
          <a:lstStyle/>
          <a:p>
            <a:pPr algn="ctr"/>
            <a:r>
              <a:rPr lang="fr-FR" sz="3600" dirty="0">
                <a:solidFill>
                  <a:srgbClr val="0C0A9E"/>
                </a:solidFill>
              </a:rPr>
              <a:t>Optimisation des requêtes et agrégations</a:t>
            </a:r>
            <a:endParaRPr sz="3600" dirty="0">
              <a:solidFill>
                <a:srgbClr val="0C0A9E"/>
              </a:solidFill>
            </a:endParaRPr>
          </a:p>
        </p:txBody>
      </p:sp>
      <p:grpSp>
        <p:nvGrpSpPr>
          <p:cNvPr id="1492" name="Google Shape;1492;p38">
            <a:extLst>
              <a:ext uri="{FF2B5EF4-FFF2-40B4-BE49-F238E27FC236}">
                <a16:creationId xmlns:a16="http://schemas.microsoft.com/office/drawing/2014/main" id="{6E294B4E-91FE-71E5-3980-58149401F0C7}"/>
              </a:ext>
            </a:extLst>
          </p:cNvPr>
          <p:cNvGrpSpPr/>
          <p:nvPr/>
        </p:nvGrpSpPr>
        <p:grpSpPr>
          <a:xfrm rot="4355681">
            <a:off x="7241713" y="-571158"/>
            <a:ext cx="1711850" cy="2540569"/>
            <a:chOff x="6128138" y="-1301175"/>
            <a:chExt cx="4268216" cy="6666030"/>
          </a:xfrm>
        </p:grpSpPr>
        <p:sp>
          <p:nvSpPr>
            <p:cNvPr id="1493" name="Google Shape;1493;p38">
              <a:extLst>
                <a:ext uri="{FF2B5EF4-FFF2-40B4-BE49-F238E27FC236}">
                  <a16:creationId xmlns:a16="http://schemas.microsoft.com/office/drawing/2014/main" id="{6592C88C-132C-4EB1-D21B-E6DBAC1E5948}"/>
                </a:ext>
              </a:extLst>
            </p:cNvPr>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8">
              <a:extLst>
                <a:ext uri="{FF2B5EF4-FFF2-40B4-BE49-F238E27FC236}">
                  <a16:creationId xmlns:a16="http://schemas.microsoft.com/office/drawing/2014/main" id="{932092B7-5633-7599-90D4-CCDC4DB95B17}"/>
                </a:ext>
              </a:extLst>
            </p:cNvPr>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a:extLst>
                <a:ext uri="{FF2B5EF4-FFF2-40B4-BE49-F238E27FC236}">
                  <a16:creationId xmlns:a16="http://schemas.microsoft.com/office/drawing/2014/main" id="{02AC96AD-EDC4-1587-7B7A-817101D86906}"/>
                </a:ext>
              </a:extLst>
            </p:cNvPr>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a:extLst>
                <a:ext uri="{FF2B5EF4-FFF2-40B4-BE49-F238E27FC236}">
                  <a16:creationId xmlns:a16="http://schemas.microsoft.com/office/drawing/2014/main" id="{04E357A4-0A5A-713E-DE42-8E9253E0D81D}"/>
                </a:ext>
              </a:extLst>
            </p:cNvPr>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a:extLst>
                <a:ext uri="{FF2B5EF4-FFF2-40B4-BE49-F238E27FC236}">
                  <a16:creationId xmlns:a16="http://schemas.microsoft.com/office/drawing/2014/main" id="{AE961A6C-5644-A214-87A7-E49D1F8D2DD1}"/>
                </a:ext>
              </a:extLst>
            </p:cNvPr>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38">
              <a:extLst>
                <a:ext uri="{FF2B5EF4-FFF2-40B4-BE49-F238E27FC236}">
                  <a16:creationId xmlns:a16="http://schemas.microsoft.com/office/drawing/2014/main" id="{C50944B4-988F-E753-3347-03560E2A5D2F}"/>
                </a:ext>
              </a:extLst>
            </p:cNvPr>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499" name="Google Shape;1499;p38">
              <a:extLst>
                <a:ext uri="{FF2B5EF4-FFF2-40B4-BE49-F238E27FC236}">
                  <a16:creationId xmlns:a16="http://schemas.microsoft.com/office/drawing/2014/main" id="{E0BC997D-755E-0304-CEA9-C55C2F9F0A42}"/>
                </a:ext>
              </a:extLst>
            </p:cNvPr>
            <p:cNvGrpSpPr/>
            <p:nvPr/>
          </p:nvGrpSpPr>
          <p:grpSpPr>
            <a:xfrm rot="5400000">
              <a:off x="7873341" y="4254316"/>
              <a:ext cx="708100" cy="708500"/>
              <a:chOff x="3678700" y="407275"/>
              <a:chExt cx="708100" cy="708500"/>
            </a:xfrm>
          </p:grpSpPr>
          <p:sp>
            <p:nvSpPr>
              <p:cNvPr id="1500" name="Google Shape;1500;p38">
                <a:extLst>
                  <a:ext uri="{FF2B5EF4-FFF2-40B4-BE49-F238E27FC236}">
                    <a16:creationId xmlns:a16="http://schemas.microsoft.com/office/drawing/2014/main" id="{6031B164-5F08-184F-D3A5-E9C0999FC6F8}"/>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8">
                <a:extLst>
                  <a:ext uri="{FF2B5EF4-FFF2-40B4-BE49-F238E27FC236}">
                    <a16:creationId xmlns:a16="http://schemas.microsoft.com/office/drawing/2014/main" id="{DCA03C00-30F5-5B92-CCCE-7B43EA8DC922}"/>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a:extLst>
                  <a:ext uri="{FF2B5EF4-FFF2-40B4-BE49-F238E27FC236}">
                    <a16:creationId xmlns:a16="http://schemas.microsoft.com/office/drawing/2014/main" id="{1B6A1162-C9AA-4A7D-21E1-C2E4471C21CB}"/>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a:extLst>
                  <a:ext uri="{FF2B5EF4-FFF2-40B4-BE49-F238E27FC236}">
                    <a16:creationId xmlns:a16="http://schemas.microsoft.com/office/drawing/2014/main" id="{80441131-86CD-377D-7128-DDF546F1470B}"/>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a:extLst>
                  <a:ext uri="{FF2B5EF4-FFF2-40B4-BE49-F238E27FC236}">
                    <a16:creationId xmlns:a16="http://schemas.microsoft.com/office/drawing/2014/main" id="{85210C5F-89A1-6EB2-6747-01B46B771647}"/>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a:extLst>
                  <a:ext uri="{FF2B5EF4-FFF2-40B4-BE49-F238E27FC236}">
                    <a16:creationId xmlns:a16="http://schemas.microsoft.com/office/drawing/2014/main" id="{A3D2A4E4-C3D0-B5C2-8AF0-D58F86371FB3}"/>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a:extLst>
                  <a:ext uri="{FF2B5EF4-FFF2-40B4-BE49-F238E27FC236}">
                    <a16:creationId xmlns:a16="http://schemas.microsoft.com/office/drawing/2014/main" id="{D7A5C2B8-747C-1653-92AD-1E002196EB80}"/>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38">
              <a:extLst>
                <a:ext uri="{FF2B5EF4-FFF2-40B4-BE49-F238E27FC236}">
                  <a16:creationId xmlns:a16="http://schemas.microsoft.com/office/drawing/2014/main" id="{AAE0C1ED-FD91-DB78-46AA-4FD6243C4C37}"/>
                </a:ext>
              </a:extLst>
            </p:cNvPr>
            <p:cNvGrpSpPr/>
            <p:nvPr/>
          </p:nvGrpSpPr>
          <p:grpSpPr>
            <a:xfrm rot="5400000">
              <a:off x="8639847" y="3354200"/>
              <a:ext cx="457787" cy="458045"/>
              <a:chOff x="3678700" y="407275"/>
              <a:chExt cx="708100" cy="708500"/>
            </a:xfrm>
          </p:grpSpPr>
          <p:sp>
            <p:nvSpPr>
              <p:cNvPr id="1508" name="Google Shape;1508;p38">
                <a:extLst>
                  <a:ext uri="{FF2B5EF4-FFF2-40B4-BE49-F238E27FC236}">
                    <a16:creationId xmlns:a16="http://schemas.microsoft.com/office/drawing/2014/main" id="{7E624E5C-2982-B071-5B51-ED80C6EF6344}"/>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8">
                <a:extLst>
                  <a:ext uri="{FF2B5EF4-FFF2-40B4-BE49-F238E27FC236}">
                    <a16:creationId xmlns:a16="http://schemas.microsoft.com/office/drawing/2014/main" id="{8006F285-7127-5EEA-DDD6-56E6A6F90DCE}"/>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a:extLst>
                  <a:ext uri="{FF2B5EF4-FFF2-40B4-BE49-F238E27FC236}">
                    <a16:creationId xmlns:a16="http://schemas.microsoft.com/office/drawing/2014/main" id="{8228E6AD-6BC6-71BE-C963-CE958700F4FE}"/>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a:extLst>
                  <a:ext uri="{FF2B5EF4-FFF2-40B4-BE49-F238E27FC236}">
                    <a16:creationId xmlns:a16="http://schemas.microsoft.com/office/drawing/2014/main" id="{2229DE5D-D870-2022-1F4D-080C44A5FD92}"/>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a:extLst>
                  <a:ext uri="{FF2B5EF4-FFF2-40B4-BE49-F238E27FC236}">
                    <a16:creationId xmlns:a16="http://schemas.microsoft.com/office/drawing/2014/main" id="{06E9DC12-FAB6-B190-8403-E98B69B1DC01}"/>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a:extLst>
                  <a:ext uri="{FF2B5EF4-FFF2-40B4-BE49-F238E27FC236}">
                    <a16:creationId xmlns:a16="http://schemas.microsoft.com/office/drawing/2014/main" id="{25113038-2339-D5C7-0D7A-555E6089AAD8}"/>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a:extLst>
                  <a:ext uri="{FF2B5EF4-FFF2-40B4-BE49-F238E27FC236}">
                    <a16:creationId xmlns:a16="http://schemas.microsoft.com/office/drawing/2014/main" id="{82A299ED-F833-1991-B2B6-18D62AD1E3C5}"/>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38">
              <a:extLst>
                <a:ext uri="{FF2B5EF4-FFF2-40B4-BE49-F238E27FC236}">
                  <a16:creationId xmlns:a16="http://schemas.microsoft.com/office/drawing/2014/main" id="{D7BB1CA9-7FDB-D8AA-C805-85FB776879C9}"/>
                </a:ext>
              </a:extLst>
            </p:cNvPr>
            <p:cNvGrpSpPr/>
            <p:nvPr/>
          </p:nvGrpSpPr>
          <p:grpSpPr>
            <a:xfrm>
              <a:off x="7787267" y="539497"/>
              <a:ext cx="208184" cy="208184"/>
              <a:chOff x="8356813" y="1074288"/>
              <a:chExt cx="351900" cy="351900"/>
            </a:xfrm>
          </p:grpSpPr>
          <p:sp>
            <p:nvSpPr>
              <p:cNvPr id="1516" name="Google Shape;1516;p38">
                <a:extLst>
                  <a:ext uri="{FF2B5EF4-FFF2-40B4-BE49-F238E27FC236}">
                    <a16:creationId xmlns:a16="http://schemas.microsoft.com/office/drawing/2014/main" id="{D16DB712-A8E0-8ABF-0C7A-1E3C17FDBA9A}"/>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8">
                <a:extLst>
                  <a:ext uri="{FF2B5EF4-FFF2-40B4-BE49-F238E27FC236}">
                    <a16:creationId xmlns:a16="http://schemas.microsoft.com/office/drawing/2014/main" id="{1F0F6ABC-7E7C-0EA9-3272-C3350B8AF291}"/>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38">
              <a:extLst>
                <a:ext uri="{FF2B5EF4-FFF2-40B4-BE49-F238E27FC236}">
                  <a16:creationId xmlns:a16="http://schemas.microsoft.com/office/drawing/2014/main" id="{9656F58A-11C0-C65D-3439-D8EEEC177599}"/>
                </a:ext>
              </a:extLst>
            </p:cNvPr>
            <p:cNvGrpSpPr/>
            <p:nvPr/>
          </p:nvGrpSpPr>
          <p:grpSpPr>
            <a:xfrm>
              <a:off x="7194842" y="2467660"/>
              <a:ext cx="208184" cy="208184"/>
              <a:chOff x="8356813" y="1074288"/>
              <a:chExt cx="351900" cy="351900"/>
            </a:xfrm>
          </p:grpSpPr>
          <p:sp>
            <p:nvSpPr>
              <p:cNvPr id="1519" name="Google Shape;1519;p38">
                <a:extLst>
                  <a:ext uri="{FF2B5EF4-FFF2-40B4-BE49-F238E27FC236}">
                    <a16:creationId xmlns:a16="http://schemas.microsoft.com/office/drawing/2014/main" id="{0A7AC997-0130-DF46-A190-0DDABC09E63F}"/>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8">
                <a:extLst>
                  <a:ext uri="{FF2B5EF4-FFF2-40B4-BE49-F238E27FC236}">
                    <a16:creationId xmlns:a16="http://schemas.microsoft.com/office/drawing/2014/main" id="{E8A02FE7-A826-9A96-1617-14383A1D06F1}"/>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38">
              <a:extLst>
                <a:ext uri="{FF2B5EF4-FFF2-40B4-BE49-F238E27FC236}">
                  <a16:creationId xmlns:a16="http://schemas.microsoft.com/office/drawing/2014/main" id="{52BF63CD-4E0B-5ABC-DDD1-8558349DB1F8}"/>
                </a:ext>
              </a:extLst>
            </p:cNvPr>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492;p38">
            <a:extLst>
              <a:ext uri="{FF2B5EF4-FFF2-40B4-BE49-F238E27FC236}">
                <a16:creationId xmlns:a16="http://schemas.microsoft.com/office/drawing/2014/main" id="{CB7A2587-2F4E-8A52-4085-30A9C9849037}"/>
              </a:ext>
            </a:extLst>
          </p:cNvPr>
          <p:cNvGrpSpPr/>
          <p:nvPr/>
        </p:nvGrpSpPr>
        <p:grpSpPr>
          <a:xfrm rot="4632008">
            <a:off x="7144443" y="3217379"/>
            <a:ext cx="1711850" cy="2540569"/>
            <a:chOff x="6128138" y="-1301175"/>
            <a:chExt cx="4268216" cy="6666030"/>
          </a:xfrm>
        </p:grpSpPr>
        <p:sp>
          <p:nvSpPr>
            <p:cNvPr id="11" name="Google Shape;1493;p38">
              <a:extLst>
                <a:ext uri="{FF2B5EF4-FFF2-40B4-BE49-F238E27FC236}">
                  <a16:creationId xmlns:a16="http://schemas.microsoft.com/office/drawing/2014/main" id="{8D019E51-7B36-882D-6B23-31B0C9DF9C21}"/>
                </a:ext>
              </a:extLst>
            </p:cNvPr>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4;p38">
              <a:extLst>
                <a:ext uri="{FF2B5EF4-FFF2-40B4-BE49-F238E27FC236}">
                  <a16:creationId xmlns:a16="http://schemas.microsoft.com/office/drawing/2014/main" id="{92E0D42A-EEAF-6DCE-448A-34C432992948}"/>
                </a:ext>
              </a:extLst>
            </p:cNvPr>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5;p38">
              <a:extLst>
                <a:ext uri="{FF2B5EF4-FFF2-40B4-BE49-F238E27FC236}">
                  <a16:creationId xmlns:a16="http://schemas.microsoft.com/office/drawing/2014/main" id="{05801F2B-51EC-BAF7-D655-3027DB4C9160}"/>
                </a:ext>
              </a:extLst>
            </p:cNvPr>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6;p38">
              <a:extLst>
                <a:ext uri="{FF2B5EF4-FFF2-40B4-BE49-F238E27FC236}">
                  <a16:creationId xmlns:a16="http://schemas.microsoft.com/office/drawing/2014/main" id="{580E4041-BA7C-372E-896D-DFA80CD9BEDE}"/>
                </a:ext>
              </a:extLst>
            </p:cNvPr>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7;p38">
              <a:extLst>
                <a:ext uri="{FF2B5EF4-FFF2-40B4-BE49-F238E27FC236}">
                  <a16:creationId xmlns:a16="http://schemas.microsoft.com/office/drawing/2014/main" id="{AC211139-ED98-ABCE-B22B-57211D29F5E9}"/>
                </a:ext>
              </a:extLst>
            </p:cNvPr>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498;p38">
              <a:extLst>
                <a:ext uri="{FF2B5EF4-FFF2-40B4-BE49-F238E27FC236}">
                  <a16:creationId xmlns:a16="http://schemas.microsoft.com/office/drawing/2014/main" id="{D496C0F7-05E9-D876-177A-352B81E5CD4E}"/>
                </a:ext>
              </a:extLst>
            </p:cNvPr>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7" name="Google Shape;1499;p38">
              <a:extLst>
                <a:ext uri="{FF2B5EF4-FFF2-40B4-BE49-F238E27FC236}">
                  <a16:creationId xmlns:a16="http://schemas.microsoft.com/office/drawing/2014/main" id="{65F8AC8D-7886-3BEB-B7CF-1D93DF496388}"/>
                </a:ext>
              </a:extLst>
            </p:cNvPr>
            <p:cNvGrpSpPr/>
            <p:nvPr/>
          </p:nvGrpSpPr>
          <p:grpSpPr>
            <a:xfrm rot="5400000">
              <a:off x="7873341" y="4254316"/>
              <a:ext cx="708100" cy="708500"/>
              <a:chOff x="3678700" y="407275"/>
              <a:chExt cx="708100" cy="708500"/>
            </a:xfrm>
          </p:grpSpPr>
          <p:sp>
            <p:nvSpPr>
              <p:cNvPr id="33" name="Google Shape;1500;p38">
                <a:extLst>
                  <a:ext uri="{FF2B5EF4-FFF2-40B4-BE49-F238E27FC236}">
                    <a16:creationId xmlns:a16="http://schemas.microsoft.com/office/drawing/2014/main" id="{1C30F442-4E30-C714-CBF3-1B7C777B5F88}"/>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01;p38">
                <a:extLst>
                  <a:ext uri="{FF2B5EF4-FFF2-40B4-BE49-F238E27FC236}">
                    <a16:creationId xmlns:a16="http://schemas.microsoft.com/office/drawing/2014/main" id="{8E05D07F-BCDB-4B9E-553F-410614AE8978}"/>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02;p38">
                <a:extLst>
                  <a:ext uri="{FF2B5EF4-FFF2-40B4-BE49-F238E27FC236}">
                    <a16:creationId xmlns:a16="http://schemas.microsoft.com/office/drawing/2014/main" id="{C6862109-5575-A28E-B043-B2254F4F110F}"/>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03;p38">
                <a:extLst>
                  <a:ext uri="{FF2B5EF4-FFF2-40B4-BE49-F238E27FC236}">
                    <a16:creationId xmlns:a16="http://schemas.microsoft.com/office/drawing/2014/main" id="{A3FEF557-0C8D-2967-7AB1-482988ACB27D}"/>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04;p38">
                <a:extLst>
                  <a:ext uri="{FF2B5EF4-FFF2-40B4-BE49-F238E27FC236}">
                    <a16:creationId xmlns:a16="http://schemas.microsoft.com/office/drawing/2014/main" id="{1D4F21A5-9930-0467-94AC-E2D699A28860}"/>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05;p38">
                <a:extLst>
                  <a:ext uri="{FF2B5EF4-FFF2-40B4-BE49-F238E27FC236}">
                    <a16:creationId xmlns:a16="http://schemas.microsoft.com/office/drawing/2014/main" id="{6B4E1FE1-D043-E37C-01D9-F69261C4239A}"/>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06;p38">
                <a:extLst>
                  <a:ext uri="{FF2B5EF4-FFF2-40B4-BE49-F238E27FC236}">
                    <a16:creationId xmlns:a16="http://schemas.microsoft.com/office/drawing/2014/main" id="{EC86A4CB-8D11-352C-5D6F-DDDB67C5EA02}"/>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507;p38">
              <a:extLst>
                <a:ext uri="{FF2B5EF4-FFF2-40B4-BE49-F238E27FC236}">
                  <a16:creationId xmlns:a16="http://schemas.microsoft.com/office/drawing/2014/main" id="{105F507A-01B8-895A-4E01-764365520B86}"/>
                </a:ext>
              </a:extLst>
            </p:cNvPr>
            <p:cNvGrpSpPr/>
            <p:nvPr/>
          </p:nvGrpSpPr>
          <p:grpSpPr>
            <a:xfrm rot="5400000">
              <a:off x="8639847" y="3354200"/>
              <a:ext cx="457787" cy="458045"/>
              <a:chOff x="3678700" y="407275"/>
              <a:chExt cx="708100" cy="708500"/>
            </a:xfrm>
          </p:grpSpPr>
          <p:sp>
            <p:nvSpPr>
              <p:cNvPr id="26" name="Google Shape;1508;p38">
                <a:extLst>
                  <a:ext uri="{FF2B5EF4-FFF2-40B4-BE49-F238E27FC236}">
                    <a16:creationId xmlns:a16="http://schemas.microsoft.com/office/drawing/2014/main" id="{D7BBC246-5839-8DF6-DEF1-7F2035891BCF}"/>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09;p38">
                <a:extLst>
                  <a:ext uri="{FF2B5EF4-FFF2-40B4-BE49-F238E27FC236}">
                    <a16:creationId xmlns:a16="http://schemas.microsoft.com/office/drawing/2014/main" id="{ABDD9A01-5578-3342-DDD5-B47743B9B7B4}"/>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10;p38">
                <a:extLst>
                  <a:ext uri="{FF2B5EF4-FFF2-40B4-BE49-F238E27FC236}">
                    <a16:creationId xmlns:a16="http://schemas.microsoft.com/office/drawing/2014/main" id="{CBC9D3A2-7283-7580-D79E-F8FB3CC94C0E}"/>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11;p38">
                <a:extLst>
                  <a:ext uri="{FF2B5EF4-FFF2-40B4-BE49-F238E27FC236}">
                    <a16:creationId xmlns:a16="http://schemas.microsoft.com/office/drawing/2014/main" id="{B1125D19-023E-87C2-FEF6-14532D4DB8EC}"/>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2;p38">
                <a:extLst>
                  <a:ext uri="{FF2B5EF4-FFF2-40B4-BE49-F238E27FC236}">
                    <a16:creationId xmlns:a16="http://schemas.microsoft.com/office/drawing/2014/main" id="{CC560220-0F56-848D-3B03-87EC6995C97A}"/>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3;p38">
                <a:extLst>
                  <a:ext uri="{FF2B5EF4-FFF2-40B4-BE49-F238E27FC236}">
                    <a16:creationId xmlns:a16="http://schemas.microsoft.com/office/drawing/2014/main" id="{E24E13CA-80AA-9683-0252-F89DB5424D3C}"/>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4;p38">
                <a:extLst>
                  <a:ext uri="{FF2B5EF4-FFF2-40B4-BE49-F238E27FC236}">
                    <a16:creationId xmlns:a16="http://schemas.microsoft.com/office/drawing/2014/main" id="{162B7B86-04AB-DB8A-3173-7DE6184F8190}"/>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515;p38">
              <a:extLst>
                <a:ext uri="{FF2B5EF4-FFF2-40B4-BE49-F238E27FC236}">
                  <a16:creationId xmlns:a16="http://schemas.microsoft.com/office/drawing/2014/main" id="{F4EF6995-A771-0C95-8584-41525BFA6685}"/>
                </a:ext>
              </a:extLst>
            </p:cNvPr>
            <p:cNvGrpSpPr/>
            <p:nvPr/>
          </p:nvGrpSpPr>
          <p:grpSpPr>
            <a:xfrm>
              <a:off x="7787267" y="539497"/>
              <a:ext cx="208184" cy="208184"/>
              <a:chOff x="8356813" y="1074288"/>
              <a:chExt cx="351900" cy="351900"/>
            </a:xfrm>
          </p:grpSpPr>
          <p:sp>
            <p:nvSpPr>
              <p:cNvPr id="24" name="Google Shape;1516;p38">
                <a:extLst>
                  <a:ext uri="{FF2B5EF4-FFF2-40B4-BE49-F238E27FC236}">
                    <a16:creationId xmlns:a16="http://schemas.microsoft.com/office/drawing/2014/main" id="{790051BF-DD06-A91C-2BCC-36DF7134F8D8}"/>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17;p38">
                <a:extLst>
                  <a:ext uri="{FF2B5EF4-FFF2-40B4-BE49-F238E27FC236}">
                    <a16:creationId xmlns:a16="http://schemas.microsoft.com/office/drawing/2014/main" id="{CDB399EB-83DE-1FE0-E21B-BEA435DBE3F4}"/>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518;p38">
              <a:extLst>
                <a:ext uri="{FF2B5EF4-FFF2-40B4-BE49-F238E27FC236}">
                  <a16:creationId xmlns:a16="http://schemas.microsoft.com/office/drawing/2014/main" id="{72C32349-2EBA-3ADA-C1F3-69BD3463ED85}"/>
                </a:ext>
              </a:extLst>
            </p:cNvPr>
            <p:cNvGrpSpPr/>
            <p:nvPr/>
          </p:nvGrpSpPr>
          <p:grpSpPr>
            <a:xfrm>
              <a:off x="7194842" y="2467660"/>
              <a:ext cx="208184" cy="208184"/>
              <a:chOff x="8356813" y="1074288"/>
              <a:chExt cx="351900" cy="351900"/>
            </a:xfrm>
          </p:grpSpPr>
          <p:sp>
            <p:nvSpPr>
              <p:cNvPr id="22" name="Google Shape;1519;p38">
                <a:extLst>
                  <a:ext uri="{FF2B5EF4-FFF2-40B4-BE49-F238E27FC236}">
                    <a16:creationId xmlns:a16="http://schemas.microsoft.com/office/drawing/2014/main" id="{F513BAA3-5C1F-1E18-1213-A1DFCDE01DE7}"/>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20;p38">
                <a:extLst>
                  <a:ext uri="{FF2B5EF4-FFF2-40B4-BE49-F238E27FC236}">
                    <a16:creationId xmlns:a16="http://schemas.microsoft.com/office/drawing/2014/main" id="{E4E3CBCA-4C50-6131-05EC-245ADC5E3C37}"/>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521;p38">
              <a:extLst>
                <a:ext uri="{FF2B5EF4-FFF2-40B4-BE49-F238E27FC236}">
                  <a16:creationId xmlns:a16="http://schemas.microsoft.com/office/drawing/2014/main" id="{61673677-C54E-B9A4-EF93-3A0864C12F3F}"/>
                </a:ext>
              </a:extLst>
            </p:cNvPr>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1E8CEA3F-F0FA-90A0-1C3A-D354062F3265}"/>
              </a:ext>
            </a:extLst>
          </p:cNvPr>
          <p:cNvPicPr>
            <a:picLocks noChangeAspect="1"/>
          </p:cNvPicPr>
          <p:nvPr/>
        </p:nvPicPr>
        <p:blipFill>
          <a:blip r:embed="rId4"/>
          <a:stretch>
            <a:fillRect/>
          </a:stretch>
        </p:blipFill>
        <p:spPr>
          <a:xfrm>
            <a:off x="6095179" y="1965129"/>
            <a:ext cx="2781693" cy="1554548"/>
          </a:xfrm>
          <a:prstGeom prst="rect">
            <a:avLst/>
          </a:prstGeom>
        </p:spPr>
      </p:pic>
      <p:pic>
        <p:nvPicPr>
          <p:cNvPr id="4" name="Image 3">
            <a:extLst>
              <a:ext uri="{FF2B5EF4-FFF2-40B4-BE49-F238E27FC236}">
                <a16:creationId xmlns:a16="http://schemas.microsoft.com/office/drawing/2014/main" id="{2D63841D-9258-B1C4-2E2E-C3E6A59913E8}"/>
              </a:ext>
            </a:extLst>
          </p:cNvPr>
          <p:cNvPicPr>
            <a:picLocks noChangeAspect="1"/>
          </p:cNvPicPr>
          <p:nvPr/>
        </p:nvPicPr>
        <p:blipFill>
          <a:blip r:embed="rId5"/>
          <a:stretch>
            <a:fillRect/>
          </a:stretch>
        </p:blipFill>
        <p:spPr>
          <a:xfrm>
            <a:off x="4133200" y="16671"/>
            <a:ext cx="3020910" cy="1451069"/>
          </a:xfrm>
          <a:prstGeom prst="rect">
            <a:avLst/>
          </a:prstGeom>
        </p:spPr>
      </p:pic>
      <p:grpSp>
        <p:nvGrpSpPr>
          <p:cNvPr id="5" name="Google Shape;1437;p35">
            <a:extLst>
              <a:ext uri="{FF2B5EF4-FFF2-40B4-BE49-F238E27FC236}">
                <a16:creationId xmlns:a16="http://schemas.microsoft.com/office/drawing/2014/main" id="{104D79FF-2EE1-B588-6669-C77E0CBAEDCF}"/>
              </a:ext>
            </a:extLst>
          </p:cNvPr>
          <p:cNvGrpSpPr/>
          <p:nvPr/>
        </p:nvGrpSpPr>
        <p:grpSpPr>
          <a:xfrm>
            <a:off x="3599950" y="-48798"/>
            <a:ext cx="134070" cy="1891362"/>
            <a:chOff x="8017432" y="-313900"/>
            <a:chExt cx="134070" cy="1891362"/>
          </a:xfrm>
        </p:grpSpPr>
        <p:sp>
          <p:nvSpPr>
            <p:cNvPr id="6" name="Google Shape;1438;p35">
              <a:extLst>
                <a:ext uri="{FF2B5EF4-FFF2-40B4-BE49-F238E27FC236}">
                  <a16:creationId xmlns:a16="http://schemas.microsoft.com/office/drawing/2014/main" id="{E1176CFA-438C-3B47-8266-3A9B7A767646}"/>
                </a:ext>
              </a:extLst>
            </p:cNvPr>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439;p35">
              <a:extLst>
                <a:ext uri="{FF2B5EF4-FFF2-40B4-BE49-F238E27FC236}">
                  <a16:creationId xmlns:a16="http://schemas.microsoft.com/office/drawing/2014/main" id="{F2DF8B66-3D2D-8E8E-7CA1-0E3E6940FAF2}"/>
                </a:ext>
              </a:extLst>
            </p:cNvPr>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8" name="Google Shape;1440;p35">
              <a:extLst>
                <a:ext uri="{FF2B5EF4-FFF2-40B4-BE49-F238E27FC236}">
                  <a16:creationId xmlns:a16="http://schemas.microsoft.com/office/drawing/2014/main" id="{B7CEED45-536E-5F5E-3E2A-8CA274C4DC84}"/>
                </a:ext>
              </a:extLst>
            </p:cNvPr>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522;p38">
            <a:extLst>
              <a:ext uri="{FF2B5EF4-FFF2-40B4-BE49-F238E27FC236}">
                <a16:creationId xmlns:a16="http://schemas.microsoft.com/office/drawing/2014/main" id="{452690E8-C211-93F9-CFBB-6D9F1EA506A3}"/>
              </a:ext>
            </a:extLst>
          </p:cNvPr>
          <p:cNvGrpSpPr/>
          <p:nvPr/>
        </p:nvGrpSpPr>
        <p:grpSpPr>
          <a:xfrm>
            <a:off x="-3560" y="4819174"/>
            <a:ext cx="4558967" cy="134100"/>
            <a:chOff x="796100" y="3019701"/>
            <a:chExt cx="4558967" cy="134100"/>
          </a:xfrm>
        </p:grpSpPr>
        <p:sp>
          <p:nvSpPr>
            <p:cNvPr id="40" name="Google Shape;1523;p38">
              <a:extLst>
                <a:ext uri="{FF2B5EF4-FFF2-40B4-BE49-F238E27FC236}">
                  <a16:creationId xmlns:a16="http://schemas.microsoft.com/office/drawing/2014/main" id="{7054D6FC-769D-26AD-796F-45D18A5E3C83}"/>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1524;p38">
              <a:extLst>
                <a:ext uri="{FF2B5EF4-FFF2-40B4-BE49-F238E27FC236}">
                  <a16:creationId xmlns:a16="http://schemas.microsoft.com/office/drawing/2014/main" id="{8AE726D4-BC57-7E5F-59D8-363059BC6F3A}"/>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42" name="Google Shape;1525;p38">
              <a:extLst>
                <a:ext uri="{FF2B5EF4-FFF2-40B4-BE49-F238E27FC236}">
                  <a16:creationId xmlns:a16="http://schemas.microsoft.com/office/drawing/2014/main" id="{7072117D-35FD-3116-BAA5-F62EC092C8BA}"/>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304;p40">
            <a:extLst>
              <a:ext uri="{FF2B5EF4-FFF2-40B4-BE49-F238E27FC236}">
                <a16:creationId xmlns:a16="http://schemas.microsoft.com/office/drawing/2014/main" id="{12ED2D1F-D295-59F6-126B-08DC05821ADD}"/>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25</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1786378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5F8FF"/>
                </a:solidFill>
              </a:rPr>
              <a:t>Introduction</a:t>
            </a:r>
            <a:endParaRPr dirty="0">
              <a:solidFill>
                <a:srgbClr val="F5F8FF"/>
              </a:solidFill>
            </a:endParaRPr>
          </a:p>
        </p:txBody>
      </p:sp>
      <p:sp>
        <p:nvSpPr>
          <p:cNvPr id="6" name="Google Shape;2195;p40">
            <a:extLst>
              <a:ext uri="{FF2B5EF4-FFF2-40B4-BE49-F238E27FC236}">
                <a16:creationId xmlns:a16="http://schemas.microsoft.com/office/drawing/2014/main" id="{889B3276-0436-87D3-6311-B8382961F9CE}"/>
              </a:ext>
            </a:extLst>
          </p:cNvPr>
          <p:cNvSpPr txBox="1">
            <a:spLocks/>
          </p:cNvSpPr>
          <p:nvPr/>
        </p:nvSpPr>
        <p:spPr>
          <a:xfrm>
            <a:off x="750537" y="171148"/>
            <a:ext cx="7642926" cy="59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fr-FR" sz="2800" dirty="0">
                <a:solidFill>
                  <a:srgbClr val="0C0A9E"/>
                </a:solidFill>
              </a:rPr>
              <a:t>Introduction</a:t>
            </a:r>
            <a:r>
              <a:rPr lang="fr-FR" sz="3200" dirty="0">
                <a:solidFill>
                  <a:schemeClr val="tx1">
                    <a:lumMod val="50000"/>
                  </a:schemeClr>
                </a:solidFill>
              </a:rPr>
              <a:t> </a:t>
            </a:r>
            <a:endParaRPr lang="fr-MA" sz="3200" dirty="0">
              <a:solidFill>
                <a:schemeClr val="tx1">
                  <a:lumMod val="50000"/>
                </a:schemeClr>
              </a:solidFill>
            </a:endParaRPr>
          </a:p>
        </p:txBody>
      </p:sp>
      <p:sp>
        <p:nvSpPr>
          <p:cNvPr id="7" name="Google Shape;2196;p40">
            <a:extLst>
              <a:ext uri="{FF2B5EF4-FFF2-40B4-BE49-F238E27FC236}">
                <a16:creationId xmlns:a16="http://schemas.microsoft.com/office/drawing/2014/main" id="{F2708CDE-0302-7E65-B41C-6CF6C0A59A77}"/>
              </a:ext>
            </a:extLst>
          </p:cNvPr>
          <p:cNvSpPr txBox="1">
            <a:spLocks noGrp="1"/>
          </p:cNvSpPr>
          <p:nvPr>
            <p:ph type="subTitle" idx="1"/>
          </p:nvPr>
        </p:nvSpPr>
        <p:spPr>
          <a:xfrm>
            <a:off x="1747640" y="2493789"/>
            <a:ext cx="115407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MA" sz="1500" b="1" u="sng" dirty="0"/>
              <a:t>Objectif</a:t>
            </a:r>
            <a:endParaRPr sz="1500" b="1" u="sng" dirty="0"/>
          </a:p>
        </p:txBody>
      </p:sp>
      <p:sp>
        <p:nvSpPr>
          <p:cNvPr id="8" name="Google Shape;2197;p40">
            <a:extLst>
              <a:ext uri="{FF2B5EF4-FFF2-40B4-BE49-F238E27FC236}">
                <a16:creationId xmlns:a16="http://schemas.microsoft.com/office/drawing/2014/main" id="{5291FB08-A631-3070-CAF9-F6F583D8EB7D}"/>
              </a:ext>
            </a:extLst>
          </p:cNvPr>
          <p:cNvSpPr txBox="1">
            <a:spLocks noGrp="1"/>
          </p:cNvSpPr>
          <p:nvPr>
            <p:ph type="subTitle" idx="2"/>
          </p:nvPr>
        </p:nvSpPr>
        <p:spPr>
          <a:xfrm>
            <a:off x="1722112" y="907800"/>
            <a:ext cx="2659559" cy="4139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MA" sz="1500" b="1" u="sng" dirty="0"/>
              <a:t>Pourquoi optimiser ?</a:t>
            </a:r>
          </a:p>
        </p:txBody>
      </p:sp>
      <p:sp>
        <p:nvSpPr>
          <p:cNvPr id="9" name="Google Shape;2199;p40">
            <a:extLst>
              <a:ext uri="{FF2B5EF4-FFF2-40B4-BE49-F238E27FC236}">
                <a16:creationId xmlns:a16="http://schemas.microsoft.com/office/drawing/2014/main" id="{879519B7-0CC1-84B8-F438-C4713C258FE0}"/>
              </a:ext>
            </a:extLst>
          </p:cNvPr>
          <p:cNvSpPr txBox="1">
            <a:spLocks/>
          </p:cNvSpPr>
          <p:nvPr/>
        </p:nvSpPr>
        <p:spPr>
          <a:xfrm>
            <a:off x="753709" y="2872022"/>
            <a:ext cx="7710305" cy="171266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200000"/>
              </a:lnSpc>
              <a:buFont typeface="Arial" panose="020B0604020202020204" pitchFamily="34" charset="0"/>
              <a:buChar char="•"/>
            </a:pPr>
            <a:r>
              <a:rPr lang="fr-FR" dirty="0">
                <a:latin typeface="Poppins" panose="00000500000000000000" pitchFamily="2" charset="0"/>
                <a:ea typeface="Barlow Semi Condensed"/>
                <a:cs typeface="Poppins" panose="00000500000000000000" pitchFamily="2" charset="0"/>
                <a:sym typeface="Barlow Semi Condensed"/>
              </a:rPr>
              <a:t>Comprendre comment optimiser les requêtes avec (</a:t>
            </a:r>
            <a:r>
              <a:rPr lang="fr-FR" b="1" dirty="0" err="1">
                <a:solidFill>
                  <a:schemeClr val="accent2">
                    <a:lumMod val="25000"/>
                  </a:schemeClr>
                </a:solidFill>
                <a:latin typeface="Poppins" panose="00000500000000000000" pitchFamily="2" charset="0"/>
                <a:ea typeface="Barlow Semi Condensed"/>
                <a:cs typeface="Poppins" panose="00000500000000000000" pitchFamily="2" charset="0"/>
                <a:sym typeface="Barlow Semi Condensed"/>
              </a:rPr>
              <a:t>find</a:t>
            </a:r>
            <a:r>
              <a:rPr lang="fr-FR" b="1" dirty="0">
                <a:latin typeface="Poppins" panose="00000500000000000000" pitchFamily="2" charset="0"/>
                <a:ea typeface="Barlow Semi Condensed"/>
                <a:cs typeface="Poppins" panose="00000500000000000000" pitchFamily="2" charset="0"/>
                <a:sym typeface="Barlow Semi Condensed"/>
              </a:rPr>
              <a:t>()</a:t>
            </a:r>
            <a:r>
              <a:rPr lang="fr-FR" dirty="0">
                <a:latin typeface="Poppins" panose="00000500000000000000" pitchFamily="2" charset="0"/>
                <a:ea typeface="Barlow Semi Condensed"/>
                <a:cs typeface="Poppins" panose="00000500000000000000" pitchFamily="2" charset="0"/>
                <a:sym typeface="Barlow Semi Condensed"/>
              </a:rPr>
              <a:t>, </a:t>
            </a:r>
            <a:r>
              <a:rPr lang="fr-FR" b="1" dirty="0">
                <a:solidFill>
                  <a:schemeClr val="accent2">
                    <a:lumMod val="25000"/>
                  </a:schemeClr>
                </a:solidFill>
                <a:latin typeface="Poppins" panose="00000500000000000000" pitchFamily="2" charset="0"/>
                <a:ea typeface="Barlow Semi Condensed"/>
                <a:cs typeface="Poppins" panose="00000500000000000000" pitchFamily="2" charset="0"/>
                <a:sym typeface="Barlow Semi Condensed"/>
              </a:rPr>
              <a:t>projections</a:t>
            </a:r>
            <a:r>
              <a:rPr lang="fr-FR" dirty="0">
                <a:latin typeface="Poppins" panose="00000500000000000000" pitchFamily="2" charset="0"/>
                <a:ea typeface="Barlow Semi Condensed"/>
                <a:cs typeface="Poppins" panose="00000500000000000000" pitchFamily="2" charset="0"/>
                <a:sym typeface="Barlow Semi Condensed"/>
              </a:rPr>
              <a:t>) et pipelines d’agrégation avec (</a:t>
            </a:r>
            <a:r>
              <a:rPr lang="fr-FR" b="1" dirty="0">
                <a:latin typeface="Poppins" panose="00000500000000000000" pitchFamily="2" charset="0"/>
                <a:ea typeface="Barlow Semi Condensed"/>
                <a:cs typeface="Poppins" panose="00000500000000000000" pitchFamily="2" charset="0"/>
                <a:sym typeface="Barlow Semi Condensed"/>
              </a:rPr>
              <a:t>$</a:t>
            </a:r>
            <a:r>
              <a:rPr lang="fr-FR" b="1" dirty="0">
                <a:solidFill>
                  <a:schemeClr val="accent2">
                    <a:lumMod val="25000"/>
                  </a:schemeClr>
                </a:solidFill>
                <a:latin typeface="Poppins" panose="00000500000000000000" pitchFamily="2" charset="0"/>
                <a:ea typeface="Barlow Semi Condensed"/>
                <a:cs typeface="Poppins" panose="00000500000000000000" pitchFamily="2" charset="0"/>
                <a:sym typeface="Barlow Semi Condensed"/>
              </a:rPr>
              <a:t>match</a:t>
            </a:r>
            <a:r>
              <a:rPr lang="fr-FR" dirty="0">
                <a:latin typeface="Poppins" panose="00000500000000000000" pitchFamily="2" charset="0"/>
                <a:ea typeface="Barlow Semi Condensed"/>
                <a:cs typeface="Poppins" panose="00000500000000000000" pitchFamily="2" charset="0"/>
                <a:sym typeface="Barlow Semi Condensed"/>
              </a:rPr>
              <a:t>, </a:t>
            </a:r>
            <a:r>
              <a:rPr lang="fr-FR" b="1" dirty="0">
                <a:latin typeface="Poppins" panose="00000500000000000000" pitchFamily="2" charset="0"/>
                <a:ea typeface="Barlow Semi Condensed"/>
                <a:cs typeface="Poppins" panose="00000500000000000000" pitchFamily="2" charset="0"/>
                <a:sym typeface="Barlow Semi Condensed"/>
              </a:rPr>
              <a:t>$</a:t>
            </a:r>
            <a:r>
              <a:rPr lang="fr-FR" b="1" dirty="0">
                <a:solidFill>
                  <a:schemeClr val="accent2">
                    <a:lumMod val="25000"/>
                  </a:schemeClr>
                </a:solidFill>
                <a:latin typeface="Poppins" panose="00000500000000000000" pitchFamily="2" charset="0"/>
                <a:ea typeface="Barlow Semi Condensed"/>
                <a:cs typeface="Poppins" panose="00000500000000000000" pitchFamily="2" charset="0"/>
                <a:sym typeface="Barlow Semi Condensed"/>
              </a:rPr>
              <a:t>group</a:t>
            </a:r>
            <a:r>
              <a:rPr lang="fr-FR" dirty="0">
                <a:latin typeface="Poppins" panose="00000500000000000000" pitchFamily="2" charset="0"/>
                <a:ea typeface="Barlow Semi Condensed"/>
                <a:cs typeface="Poppins" panose="00000500000000000000" pitchFamily="2" charset="0"/>
                <a:sym typeface="Barlow Semi Condensed"/>
              </a:rPr>
              <a:t>, </a:t>
            </a:r>
            <a:r>
              <a:rPr lang="fr-FR" b="1" dirty="0">
                <a:latin typeface="Poppins" panose="00000500000000000000" pitchFamily="2" charset="0"/>
                <a:ea typeface="Barlow Semi Condensed"/>
                <a:cs typeface="Poppins" panose="00000500000000000000" pitchFamily="2" charset="0"/>
                <a:sym typeface="Barlow Semi Condensed"/>
              </a:rPr>
              <a:t>$</a:t>
            </a:r>
            <a:r>
              <a:rPr lang="fr-FR" b="1" dirty="0" err="1">
                <a:solidFill>
                  <a:schemeClr val="accent2">
                    <a:lumMod val="25000"/>
                  </a:schemeClr>
                </a:solidFill>
                <a:latin typeface="Poppins" panose="00000500000000000000" pitchFamily="2" charset="0"/>
                <a:ea typeface="Barlow Semi Condensed"/>
                <a:cs typeface="Poppins" panose="00000500000000000000" pitchFamily="2" charset="0"/>
                <a:sym typeface="Barlow Semi Condensed"/>
              </a:rPr>
              <a:t>lookup</a:t>
            </a:r>
            <a:r>
              <a:rPr lang="fr-FR" dirty="0">
                <a:latin typeface="Poppins" panose="00000500000000000000" pitchFamily="2" charset="0"/>
                <a:ea typeface="Barlow Semi Condensed"/>
                <a:cs typeface="Poppins" panose="00000500000000000000" pitchFamily="2" charset="0"/>
                <a:sym typeface="Barlow Semi Condensed"/>
              </a:rPr>
              <a:t>). </a:t>
            </a:r>
          </a:p>
          <a:p>
            <a:pPr marL="285750" indent="-285750">
              <a:lnSpc>
                <a:spcPct val="200000"/>
              </a:lnSpc>
              <a:buFont typeface="Arial" panose="020B0604020202020204" pitchFamily="34" charset="0"/>
              <a:buChar char="•"/>
            </a:pPr>
            <a:r>
              <a:rPr lang="fr-FR" dirty="0">
                <a:latin typeface="Poppins" panose="00000500000000000000" pitchFamily="2" charset="0"/>
                <a:ea typeface="Barlow Semi Condensed"/>
                <a:cs typeface="Poppins" panose="00000500000000000000" pitchFamily="2" charset="0"/>
                <a:sym typeface="Barlow Semi Condensed"/>
              </a:rPr>
              <a:t>Utiliser les opérateurs MongoDB efficacement.</a:t>
            </a:r>
          </a:p>
          <a:p>
            <a:pPr marL="285750" indent="-285750">
              <a:lnSpc>
                <a:spcPct val="200000"/>
              </a:lnSpc>
              <a:buFont typeface="Arial" panose="020B0604020202020204" pitchFamily="34" charset="0"/>
              <a:buChar char="•"/>
            </a:pPr>
            <a:r>
              <a:rPr lang="fr-FR" dirty="0">
                <a:latin typeface="Poppins" panose="00000500000000000000" pitchFamily="2" charset="0"/>
                <a:ea typeface="Barlow Semi Condensed"/>
                <a:cs typeface="Poppins" panose="00000500000000000000" pitchFamily="2" charset="0"/>
                <a:sym typeface="Barlow Semi Condensed"/>
              </a:rPr>
              <a:t>Réduire la charge serveur et améliorer les temps de réponse.</a:t>
            </a:r>
            <a:endParaRPr lang="fr-MA" dirty="0">
              <a:latin typeface="Poppins" panose="00000500000000000000" pitchFamily="2" charset="0"/>
              <a:ea typeface="Barlow Semi Condensed"/>
              <a:cs typeface="Poppins" panose="00000500000000000000" pitchFamily="2" charset="0"/>
              <a:sym typeface="Barlow Semi Condensed"/>
            </a:endParaRPr>
          </a:p>
        </p:txBody>
      </p:sp>
      <p:sp>
        <p:nvSpPr>
          <p:cNvPr id="10" name="Google Shape;2200;p40">
            <a:extLst>
              <a:ext uri="{FF2B5EF4-FFF2-40B4-BE49-F238E27FC236}">
                <a16:creationId xmlns:a16="http://schemas.microsoft.com/office/drawing/2014/main" id="{5F1EAF2F-AA9F-34A6-23AA-FF30970AF047}"/>
              </a:ext>
            </a:extLst>
          </p:cNvPr>
          <p:cNvSpPr txBox="1">
            <a:spLocks/>
          </p:cNvSpPr>
          <p:nvPr/>
        </p:nvSpPr>
        <p:spPr>
          <a:xfrm>
            <a:off x="781074" y="1111586"/>
            <a:ext cx="7642926" cy="131752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200000"/>
              </a:lnSpc>
            </a:pPr>
            <a:r>
              <a:rPr lang="fr-FR" dirty="0">
                <a:latin typeface="Poppins" panose="00000500000000000000" pitchFamily="2" charset="0"/>
                <a:ea typeface="Barlow Semi Condensed"/>
                <a:cs typeface="Poppins" panose="00000500000000000000" pitchFamily="2" charset="0"/>
                <a:sym typeface="Barlow Semi Condensed"/>
              </a:rPr>
              <a:t>Les requêtes récupèrent souvent trop de données inutiles.</a:t>
            </a:r>
          </a:p>
          <a:p>
            <a:pPr>
              <a:lnSpc>
                <a:spcPct val="200000"/>
              </a:lnSpc>
            </a:pPr>
            <a:r>
              <a:rPr lang="fr-FR" dirty="0">
                <a:latin typeface="Poppins" panose="00000500000000000000" pitchFamily="2" charset="0"/>
                <a:ea typeface="Barlow Semi Condensed"/>
                <a:cs typeface="Poppins" panose="00000500000000000000" pitchFamily="2" charset="0"/>
                <a:sym typeface="Barlow Semi Condensed"/>
              </a:rPr>
              <a:t>Une requête non optimisée = </a:t>
            </a:r>
            <a:r>
              <a:rPr lang="fr-FR" b="1" dirty="0">
                <a:solidFill>
                  <a:schemeClr val="accent1">
                    <a:lumMod val="75000"/>
                  </a:schemeClr>
                </a:solidFill>
                <a:latin typeface="Poppins" panose="00000500000000000000" pitchFamily="2" charset="0"/>
                <a:ea typeface="Barlow Semi Condensed"/>
                <a:cs typeface="Poppins" panose="00000500000000000000" pitchFamily="2" charset="0"/>
                <a:sym typeface="Barlow Semi Condensed"/>
              </a:rPr>
              <a:t>plus de latence, plus de charge serveur, mauvaise expérience utilisateur</a:t>
            </a:r>
            <a:r>
              <a:rPr lang="fr-FR" dirty="0">
                <a:solidFill>
                  <a:schemeClr val="accent1">
                    <a:lumMod val="75000"/>
                  </a:schemeClr>
                </a:solidFill>
                <a:latin typeface="Poppins" panose="00000500000000000000" pitchFamily="2" charset="0"/>
                <a:ea typeface="Barlow Semi Condensed"/>
                <a:cs typeface="Poppins" panose="00000500000000000000" pitchFamily="2" charset="0"/>
                <a:sym typeface="Barlow Semi Condensed"/>
              </a:rPr>
              <a:t> .</a:t>
            </a:r>
          </a:p>
          <a:p>
            <a:pPr algn="ctr"/>
            <a:endParaRPr lang="fr-MA" dirty="0">
              <a:latin typeface="Barlow Semi Condensed"/>
              <a:ea typeface="Barlow Semi Condensed"/>
              <a:cs typeface="Barlow Semi Condensed"/>
              <a:sym typeface="Barlow Semi Condensed"/>
            </a:endParaRPr>
          </a:p>
        </p:txBody>
      </p:sp>
      <p:grpSp>
        <p:nvGrpSpPr>
          <p:cNvPr id="11" name="Google Shape;13213;p75">
            <a:extLst>
              <a:ext uri="{FF2B5EF4-FFF2-40B4-BE49-F238E27FC236}">
                <a16:creationId xmlns:a16="http://schemas.microsoft.com/office/drawing/2014/main" id="{B398ACAC-E208-6454-D3A3-34A314122CB1}"/>
              </a:ext>
            </a:extLst>
          </p:cNvPr>
          <p:cNvGrpSpPr/>
          <p:nvPr/>
        </p:nvGrpSpPr>
        <p:grpSpPr>
          <a:xfrm>
            <a:off x="1427311" y="2508785"/>
            <a:ext cx="301161" cy="339535"/>
            <a:chOff x="3299850" y="238575"/>
            <a:chExt cx="427725" cy="482225"/>
          </a:xfrm>
          <a:solidFill>
            <a:srgbClr val="002060"/>
          </a:solidFill>
        </p:grpSpPr>
        <p:sp>
          <p:nvSpPr>
            <p:cNvPr id="12" name="Google Shape;13214;p75">
              <a:extLst>
                <a:ext uri="{FF2B5EF4-FFF2-40B4-BE49-F238E27FC236}">
                  <a16:creationId xmlns:a16="http://schemas.microsoft.com/office/drawing/2014/main" id="{B427C738-3048-1FBE-EAF0-C82BD8DD23C7}"/>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3" name="Google Shape;13215;p75">
              <a:extLst>
                <a:ext uri="{FF2B5EF4-FFF2-40B4-BE49-F238E27FC236}">
                  <a16:creationId xmlns:a16="http://schemas.microsoft.com/office/drawing/2014/main" id="{1CF7F59F-AD33-6847-65C7-D05E24E01F7E}"/>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13216;p75">
              <a:extLst>
                <a:ext uri="{FF2B5EF4-FFF2-40B4-BE49-F238E27FC236}">
                  <a16:creationId xmlns:a16="http://schemas.microsoft.com/office/drawing/2014/main" id="{D1A0FF32-00BB-3E5D-5A85-6A5F032D2D0C}"/>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13217;p75">
              <a:extLst>
                <a:ext uri="{FF2B5EF4-FFF2-40B4-BE49-F238E27FC236}">
                  <a16:creationId xmlns:a16="http://schemas.microsoft.com/office/drawing/2014/main" id="{3AFD476E-B10F-2943-83DF-5650197492EF}"/>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13218;p75">
              <a:extLst>
                <a:ext uri="{FF2B5EF4-FFF2-40B4-BE49-F238E27FC236}">
                  <a16:creationId xmlns:a16="http://schemas.microsoft.com/office/drawing/2014/main" id="{E97FB7AE-05B9-2507-D521-626E15826F43}"/>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7" name="Google Shape;13465;p75">
            <a:extLst>
              <a:ext uri="{FF2B5EF4-FFF2-40B4-BE49-F238E27FC236}">
                <a16:creationId xmlns:a16="http://schemas.microsoft.com/office/drawing/2014/main" id="{0E7D9FD4-610B-5918-B94E-34FDE4128A6E}"/>
              </a:ext>
            </a:extLst>
          </p:cNvPr>
          <p:cNvGrpSpPr/>
          <p:nvPr/>
        </p:nvGrpSpPr>
        <p:grpSpPr>
          <a:xfrm>
            <a:off x="1346630" y="959587"/>
            <a:ext cx="330007" cy="302744"/>
            <a:chOff x="6239575" y="4416275"/>
            <a:chExt cx="489625" cy="449175"/>
          </a:xfrm>
          <a:solidFill>
            <a:srgbClr val="002060"/>
          </a:solidFill>
        </p:grpSpPr>
        <p:sp>
          <p:nvSpPr>
            <p:cNvPr id="18" name="Google Shape;13466;p75">
              <a:extLst>
                <a:ext uri="{FF2B5EF4-FFF2-40B4-BE49-F238E27FC236}">
                  <a16:creationId xmlns:a16="http://schemas.microsoft.com/office/drawing/2014/main" id="{60626D8C-98A7-1917-49FE-CDF6FEC761A9}"/>
                </a:ext>
              </a:extLst>
            </p:cNvPr>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2">
                    <a:lumMod val="75000"/>
                  </a:schemeClr>
                </a:solidFill>
              </a:endParaRPr>
            </a:p>
          </p:txBody>
        </p:sp>
        <p:sp>
          <p:nvSpPr>
            <p:cNvPr id="19" name="Google Shape;13467;p75">
              <a:extLst>
                <a:ext uri="{FF2B5EF4-FFF2-40B4-BE49-F238E27FC236}">
                  <a16:creationId xmlns:a16="http://schemas.microsoft.com/office/drawing/2014/main" id="{B7CFBA6D-CDC8-DE63-0C70-B2928A980632}"/>
                </a:ext>
              </a:extLst>
            </p:cNvPr>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75000"/>
                  </a:schemeClr>
                </a:solidFill>
              </a:endParaRPr>
            </a:p>
          </p:txBody>
        </p:sp>
        <p:sp>
          <p:nvSpPr>
            <p:cNvPr id="20" name="Google Shape;13468;p75">
              <a:extLst>
                <a:ext uri="{FF2B5EF4-FFF2-40B4-BE49-F238E27FC236}">
                  <a16:creationId xmlns:a16="http://schemas.microsoft.com/office/drawing/2014/main" id="{D12BBFBC-F75C-FAE5-DAB0-A1063EC98A82}"/>
                </a:ext>
              </a:extLst>
            </p:cNvPr>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2">
                    <a:lumMod val="75000"/>
                  </a:schemeClr>
                </a:solidFill>
              </a:endParaRPr>
            </a:p>
          </p:txBody>
        </p:sp>
      </p:grpSp>
      <p:grpSp>
        <p:nvGrpSpPr>
          <p:cNvPr id="2" name="Google Shape;1522;p38">
            <a:extLst>
              <a:ext uri="{FF2B5EF4-FFF2-40B4-BE49-F238E27FC236}">
                <a16:creationId xmlns:a16="http://schemas.microsoft.com/office/drawing/2014/main" id="{F172EF77-B77D-D760-C388-488684FF00B5}"/>
              </a:ext>
            </a:extLst>
          </p:cNvPr>
          <p:cNvGrpSpPr/>
          <p:nvPr/>
        </p:nvGrpSpPr>
        <p:grpSpPr>
          <a:xfrm>
            <a:off x="-3560" y="4819174"/>
            <a:ext cx="4558967" cy="134100"/>
            <a:chOff x="796100" y="3019701"/>
            <a:chExt cx="4558967" cy="134100"/>
          </a:xfrm>
        </p:grpSpPr>
        <p:sp>
          <p:nvSpPr>
            <p:cNvPr id="3" name="Google Shape;1523;p38">
              <a:extLst>
                <a:ext uri="{FF2B5EF4-FFF2-40B4-BE49-F238E27FC236}">
                  <a16:creationId xmlns:a16="http://schemas.microsoft.com/office/drawing/2014/main" id="{14419856-4267-F0CC-EDA0-1D7454AF37D4}"/>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1524;p38">
              <a:extLst>
                <a:ext uri="{FF2B5EF4-FFF2-40B4-BE49-F238E27FC236}">
                  <a16:creationId xmlns:a16="http://schemas.microsoft.com/office/drawing/2014/main" id="{F4E44499-E72F-4332-9F19-F2EBDA82721E}"/>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5" name="Google Shape;1525;p38">
              <a:extLst>
                <a:ext uri="{FF2B5EF4-FFF2-40B4-BE49-F238E27FC236}">
                  <a16:creationId xmlns:a16="http://schemas.microsoft.com/office/drawing/2014/main" id="{095D4C3A-185E-6D17-4BF8-49C6BF1BAEBF}"/>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304;p40">
            <a:extLst>
              <a:ext uri="{FF2B5EF4-FFF2-40B4-BE49-F238E27FC236}">
                <a16:creationId xmlns:a16="http://schemas.microsoft.com/office/drawing/2014/main" id="{331044E1-90A3-4E03-0EBA-0646F5EFB46B}"/>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26</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grpSp>
        <p:nvGrpSpPr>
          <p:cNvPr id="1545" name="Google Shape;1545;p40"/>
          <p:cNvGrpSpPr/>
          <p:nvPr/>
        </p:nvGrpSpPr>
        <p:grpSpPr>
          <a:xfrm>
            <a:off x="-2749267" y="-2998310"/>
            <a:ext cx="8164418" cy="6343459"/>
            <a:chOff x="-2613417" y="-2806210"/>
            <a:chExt cx="8164418" cy="6343459"/>
          </a:xfrm>
        </p:grpSpPr>
        <p:grpSp>
          <p:nvGrpSpPr>
            <p:cNvPr id="1546" name="Google Shape;1546;p40"/>
            <p:cNvGrpSpPr/>
            <p:nvPr/>
          </p:nvGrpSpPr>
          <p:grpSpPr>
            <a:xfrm>
              <a:off x="-2613417" y="-2806210"/>
              <a:ext cx="8164418" cy="6343459"/>
              <a:chOff x="-2613417" y="-2806210"/>
              <a:chExt cx="8164418" cy="6343459"/>
            </a:xfrm>
          </p:grpSpPr>
          <p:grpSp>
            <p:nvGrpSpPr>
              <p:cNvPr id="1547" name="Google Shape;1547;p40"/>
              <p:cNvGrpSpPr/>
              <p:nvPr/>
            </p:nvGrpSpPr>
            <p:grpSpPr>
              <a:xfrm>
                <a:off x="-191059" y="95963"/>
                <a:ext cx="1538562" cy="971589"/>
                <a:chOff x="-191059" y="95963"/>
                <a:chExt cx="1538562" cy="971589"/>
              </a:xfrm>
            </p:grpSpPr>
            <p:grpSp>
              <p:nvGrpSpPr>
                <p:cNvPr id="1548" name="Google Shape;1548;p40"/>
                <p:cNvGrpSpPr/>
                <p:nvPr/>
              </p:nvGrpSpPr>
              <p:grpSpPr>
                <a:xfrm>
                  <a:off x="-191059" y="201619"/>
                  <a:ext cx="904284" cy="865933"/>
                  <a:chOff x="2038491" y="-937756"/>
                  <a:chExt cx="904284" cy="865933"/>
                </a:xfrm>
              </p:grpSpPr>
              <p:grpSp>
                <p:nvGrpSpPr>
                  <p:cNvPr id="1549" name="Google Shape;1549;p40"/>
                  <p:cNvGrpSpPr/>
                  <p:nvPr/>
                </p:nvGrpSpPr>
                <p:grpSpPr>
                  <a:xfrm>
                    <a:off x="2096570" y="-863491"/>
                    <a:ext cx="717621" cy="717392"/>
                    <a:chOff x="1483457" y="3953671"/>
                    <a:chExt cx="717621" cy="717392"/>
                  </a:xfrm>
                </p:grpSpPr>
                <p:sp>
                  <p:nvSpPr>
                    <p:cNvPr id="1550" name="Google Shape;1550;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5" name="Google Shape;1555;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6" name="Google Shape;1556;p40"/>
                <p:cNvGrpSpPr/>
                <p:nvPr/>
              </p:nvGrpSpPr>
              <p:grpSpPr>
                <a:xfrm>
                  <a:off x="584533" y="95963"/>
                  <a:ext cx="473483" cy="453403"/>
                  <a:chOff x="2038491" y="-937756"/>
                  <a:chExt cx="904284" cy="865933"/>
                </a:xfrm>
              </p:grpSpPr>
              <p:grpSp>
                <p:nvGrpSpPr>
                  <p:cNvPr id="1557" name="Google Shape;1557;p40"/>
                  <p:cNvGrpSpPr/>
                  <p:nvPr/>
                </p:nvGrpSpPr>
                <p:grpSpPr>
                  <a:xfrm>
                    <a:off x="2096570" y="-863491"/>
                    <a:ext cx="717621" cy="717392"/>
                    <a:chOff x="1483457" y="3953671"/>
                    <a:chExt cx="717621" cy="717392"/>
                  </a:xfrm>
                </p:grpSpPr>
                <p:sp>
                  <p:nvSpPr>
                    <p:cNvPr id="1558" name="Google Shape;1558;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3" name="Google Shape;1563;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40"/>
                <p:cNvGrpSpPr/>
                <p:nvPr/>
              </p:nvGrpSpPr>
              <p:grpSpPr>
                <a:xfrm>
                  <a:off x="530445" y="481913"/>
                  <a:ext cx="473483" cy="453403"/>
                  <a:chOff x="2038491" y="-937756"/>
                  <a:chExt cx="904284" cy="865933"/>
                </a:xfrm>
              </p:grpSpPr>
              <p:grpSp>
                <p:nvGrpSpPr>
                  <p:cNvPr id="1565" name="Google Shape;1565;p40"/>
                  <p:cNvGrpSpPr/>
                  <p:nvPr/>
                </p:nvGrpSpPr>
                <p:grpSpPr>
                  <a:xfrm>
                    <a:off x="2096570" y="-863491"/>
                    <a:ext cx="717621" cy="717392"/>
                    <a:chOff x="1483457" y="3953671"/>
                    <a:chExt cx="717621" cy="717392"/>
                  </a:xfrm>
                </p:grpSpPr>
                <p:sp>
                  <p:nvSpPr>
                    <p:cNvPr id="1566" name="Google Shape;1566;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1" name="Google Shape;1571;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40"/>
                <p:cNvGrpSpPr/>
                <p:nvPr/>
              </p:nvGrpSpPr>
              <p:grpSpPr>
                <a:xfrm>
                  <a:off x="874020" y="312788"/>
                  <a:ext cx="473483" cy="453403"/>
                  <a:chOff x="2038491" y="-937756"/>
                  <a:chExt cx="904284" cy="865933"/>
                </a:xfrm>
              </p:grpSpPr>
              <p:grpSp>
                <p:nvGrpSpPr>
                  <p:cNvPr id="1573" name="Google Shape;1573;p40"/>
                  <p:cNvGrpSpPr/>
                  <p:nvPr/>
                </p:nvGrpSpPr>
                <p:grpSpPr>
                  <a:xfrm>
                    <a:off x="2096570" y="-863491"/>
                    <a:ext cx="717621" cy="717392"/>
                    <a:chOff x="1483457" y="3953671"/>
                    <a:chExt cx="717621" cy="717392"/>
                  </a:xfrm>
                </p:grpSpPr>
                <p:sp>
                  <p:nvSpPr>
                    <p:cNvPr id="1574" name="Google Shape;1574;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9" name="Google Shape;1579;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0" name="Google Shape;1580;p40"/>
              <p:cNvGrpSpPr/>
              <p:nvPr/>
            </p:nvGrpSpPr>
            <p:grpSpPr>
              <a:xfrm rot="-7479050">
                <a:off x="-2051246" y="-1642948"/>
                <a:ext cx="4889863" cy="3931229"/>
                <a:chOff x="7103825" y="-713112"/>
                <a:chExt cx="3785226" cy="3043150"/>
              </a:xfrm>
            </p:grpSpPr>
            <p:sp>
              <p:nvSpPr>
                <p:cNvPr id="1581" name="Google Shape;1581;p40"/>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2" name="Google Shape;1582;p40"/>
                <p:cNvPicPr preferRelativeResize="0"/>
                <p:nvPr/>
              </p:nvPicPr>
              <p:blipFill rotWithShape="1">
                <a:blip r:embed="rId3">
                  <a:alphaModFix/>
                </a:blip>
                <a:srcRect t="17657" b="17663"/>
                <a:stretch/>
              </p:blipFill>
              <p:spPr>
                <a:xfrm>
                  <a:off x="7103825" y="-713112"/>
                  <a:ext cx="3785226" cy="2888974"/>
                </a:xfrm>
                <a:prstGeom prst="rect">
                  <a:avLst/>
                </a:prstGeom>
                <a:noFill/>
                <a:ln>
                  <a:noFill/>
                </a:ln>
              </p:spPr>
            </p:pic>
          </p:grpSp>
          <p:grpSp>
            <p:nvGrpSpPr>
              <p:cNvPr id="1583" name="Google Shape;1583;p40"/>
              <p:cNvGrpSpPr/>
              <p:nvPr/>
            </p:nvGrpSpPr>
            <p:grpSpPr>
              <a:xfrm>
                <a:off x="-640220" y="-2653973"/>
                <a:ext cx="6191222" cy="6191222"/>
                <a:chOff x="-640220" y="-2502423"/>
                <a:chExt cx="6191222" cy="6191222"/>
              </a:xfrm>
            </p:grpSpPr>
            <p:sp>
              <p:nvSpPr>
                <p:cNvPr id="1584" name="Google Shape;1584;p40"/>
                <p:cNvSpPr/>
                <p:nvPr/>
              </p:nvSpPr>
              <p:spPr>
                <a:xfrm rot="-8100000">
                  <a:off x="452224" y="-1781500"/>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0"/>
                <p:cNvSpPr/>
                <p:nvPr/>
              </p:nvSpPr>
              <p:spPr>
                <a:xfrm rot="-8100000">
                  <a:off x="83608" y="-617740"/>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6" name="Google Shape;1586;p40"/>
            <p:cNvGrpSpPr/>
            <p:nvPr/>
          </p:nvGrpSpPr>
          <p:grpSpPr>
            <a:xfrm>
              <a:off x="-12" y="-195650"/>
              <a:ext cx="439200" cy="439100"/>
              <a:chOff x="1101075" y="2142375"/>
              <a:chExt cx="439200" cy="439100"/>
            </a:xfrm>
          </p:grpSpPr>
          <p:sp>
            <p:nvSpPr>
              <p:cNvPr id="1587" name="Google Shape;1587;p4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9" name="Google Shape;1589;p40"/>
          <p:cNvGrpSpPr/>
          <p:nvPr/>
        </p:nvGrpSpPr>
        <p:grpSpPr>
          <a:xfrm>
            <a:off x="4605344" y="2412775"/>
            <a:ext cx="5765856" cy="4103650"/>
            <a:chOff x="4452944" y="2184175"/>
            <a:chExt cx="5765856" cy="4103650"/>
          </a:xfrm>
        </p:grpSpPr>
        <p:pic>
          <p:nvPicPr>
            <p:cNvPr id="1590" name="Google Shape;1590;p40"/>
            <p:cNvPicPr preferRelativeResize="0"/>
            <p:nvPr/>
          </p:nvPicPr>
          <p:blipFill rotWithShape="1">
            <a:blip r:embed="rId4">
              <a:alphaModFix/>
            </a:blip>
            <a:srcRect l="16960" t="24718" r="7121" b="26177"/>
            <a:stretch/>
          </p:blipFill>
          <p:spPr>
            <a:xfrm rot="-5400000" flipH="1">
              <a:off x="6600975" y="2670000"/>
              <a:ext cx="4103650" cy="3132000"/>
            </a:xfrm>
            <a:prstGeom prst="rect">
              <a:avLst/>
            </a:prstGeom>
            <a:noFill/>
            <a:ln>
              <a:noFill/>
            </a:ln>
          </p:spPr>
        </p:pic>
        <p:grpSp>
          <p:nvGrpSpPr>
            <p:cNvPr id="1591" name="Google Shape;1591;p40"/>
            <p:cNvGrpSpPr/>
            <p:nvPr/>
          </p:nvGrpSpPr>
          <p:grpSpPr>
            <a:xfrm rot="-5400000" flipH="1">
              <a:off x="8074852" y="4089881"/>
              <a:ext cx="1478405" cy="1186772"/>
              <a:chOff x="7945225" y="4302000"/>
              <a:chExt cx="904666" cy="726121"/>
            </a:xfrm>
          </p:grpSpPr>
          <p:sp>
            <p:nvSpPr>
              <p:cNvPr id="1592" name="Google Shape;1592;p4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0"/>
            <p:cNvGrpSpPr/>
            <p:nvPr/>
          </p:nvGrpSpPr>
          <p:grpSpPr>
            <a:xfrm rot="-5400000" flipH="1">
              <a:off x="7140078" y="3883230"/>
              <a:ext cx="134004" cy="134004"/>
              <a:chOff x="8356813" y="1074288"/>
              <a:chExt cx="351900" cy="351900"/>
            </a:xfrm>
          </p:grpSpPr>
          <p:sp>
            <p:nvSpPr>
              <p:cNvPr id="1597" name="Google Shape;1597;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40"/>
            <p:cNvGrpSpPr/>
            <p:nvPr/>
          </p:nvGrpSpPr>
          <p:grpSpPr>
            <a:xfrm rot="-5400000" flipH="1">
              <a:off x="6766253" y="3499155"/>
              <a:ext cx="134004" cy="134004"/>
              <a:chOff x="8356813" y="1074288"/>
              <a:chExt cx="351900" cy="351900"/>
            </a:xfrm>
          </p:grpSpPr>
          <p:sp>
            <p:nvSpPr>
              <p:cNvPr id="1600" name="Google Shape;1600;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2" name="Google Shape;1602;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0"/>
            <p:cNvSpPr/>
            <p:nvPr/>
          </p:nvSpPr>
          <p:spPr>
            <a:xfrm rot="5400000" flipH="1">
              <a:off x="6562398" y="2676948"/>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4" name="Google Shape;1604;p40"/>
            <p:cNvGrpSpPr/>
            <p:nvPr/>
          </p:nvGrpSpPr>
          <p:grpSpPr>
            <a:xfrm rot="-5400000" flipH="1">
              <a:off x="7404606" y="3451356"/>
              <a:ext cx="582050" cy="582425"/>
              <a:chOff x="959750" y="3039275"/>
              <a:chExt cx="582050" cy="582425"/>
            </a:xfrm>
          </p:grpSpPr>
          <p:sp>
            <p:nvSpPr>
              <p:cNvPr id="1605" name="Google Shape;1605;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40"/>
            <p:cNvGrpSpPr/>
            <p:nvPr/>
          </p:nvGrpSpPr>
          <p:grpSpPr>
            <a:xfrm rot="-5400000" flipH="1">
              <a:off x="7237650" y="4201057"/>
              <a:ext cx="699928" cy="1651024"/>
              <a:chOff x="8337812" y="3492483"/>
              <a:chExt cx="699928" cy="1651024"/>
            </a:xfrm>
          </p:grpSpPr>
          <p:sp>
            <p:nvSpPr>
              <p:cNvPr id="1613" name="Google Shape;1613;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8" name="Google Shape;1618;p40"/>
            <p:cNvGrpSpPr/>
            <p:nvPr/>
          </p:nvGrpSpPr>
          <p:grpSpPr>
            <a:xfrm rot="-5400000" flipH="1">
              <a:off x="5819578" y="4727817"/>
              <a:ext cx="134004" cy="134004"/>
              <a:chOff x="8356813" y="1074288"/>
              <a:chExt cx="351900" cy="351900"/>
            </a:xfrm>
          </p:grpSpPr>
          <p:sp>
            <p:nvSpPr>
              <p:cNvPr id="1619" name="Google Shape;1619;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3" name="Google Shape;1623;p40"/>
          <p:cNvGrpSpPr/>
          <p:nvPr/>
        </p:nvGrpSpPr>
        <p:grpSpPr>
          <a:xfrm rot="-5400000" flipH="1">
            <a:off x="8904403" y="2929792"/>
            <a:ext cx="134004" cy="134004"/>
            <a:chOff x="8356813" y="1074288"/>
            <a:chExt cx="351900" cy="351900"/>
          </a:xfrm>
        </p:grpSpPr>
        <p:sp>
          <p:nvSpPr>
            <p:cNvPr id="1624" name="Google Shape;1624;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Rectangle 21">
            <a:extLst>
              <a:ext uri="{FF2B5EF4-FFF2-40B4-BE49-F238E27FC236}">
                <a16:creationId xmlns:a16="http://schemas.microsoft.com/office/drawing/2014/main" id="{431E475B-14A6-7B98-D8AB-DA96FB309821}"/>
              </a:ext>
            </a:extLst>
          </p:cNvPr>
          <p:cNvSpPr/>
          <p:nvPr/>
        </p:nvSpPr>
        <p:spPr>
          <a:xfrm>
            <a:off x="355074" y="142208"/>
            <a:ext cx="8486317" cy="78271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800" b="1" dirty="0">
                <a:solidFill>
                  <a:srgbClr val="0C0A9E"/>
                </a:solidFill>
                <a:latin typeface="IBM Plex Mono" panose="020B0509050203000203" pitchFamily="49" charset="0"/>
                <a:sym typeface="Fjalla One"/>
              </a:rPr>
              <a:t>Optimisation MongoDB - Requêtes vs Agrégations</a:t>
            </a:r>
            <a:endParaRPr lang="fr-MA" sz="2800" b="1" dirty="0">
              <a:solidFill>
                <a:srgbClr val="0C0A9E"/>
              </a:solidFill>
              <a:latin typeface="IBM Plex Mono" panose="020B0509050203000203" pitchFamily="49" charset="0"/>
              <a:sym typeface="Fjalla One"/>
            </a:endParaRPr>
          </a:p>
        </p:txBody>
      </p:sp>
      <p:sp>
        <p:nvSpPr>
          <p:cNvPr id="23" name="Google Shape;2227;p41">
            <a:extLst>
              <a:ext uri="{FF2B5EF4-FFF2-40B4-BE49-F238E27FC236}">
                <a16:creationId xmlns:a16="http://schemas.microsoft.com/office/drawing/2014/main" id="{7E73AF9A-5B24-66C4-67B9-FA3F34D869B9}"/>
              </a:ext>
            </a:extLst>
          </p:cNvPr>
          <p:cNvSpPr txBox="1">
            <a:spLocks/>
          </p:cNvSpPr>
          <p:nvPr/>
        </p:nvSpPr>
        <p:spPr>
          <a:xfrm>
            <a:off x="95890" y="2849348"/>
            <a:ext cx="4927104" cy="375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500" b="1" u="sng" dirty="0">
                <a:latin typeface="Poppins" panose="00000500000000000000" pitchFamily="2" charset="0"/>
                <a:cs typeface="Poppins" panose="00000500000000000000" pitchFamily="2" charset="0"/>
              </a:rPr>
              <a:t>C’est quoi une agrégation dans MongoDB ?</a:t>
            </a:r>
          </a:p>
        </p:txBody>
      </p:sp>
      <p:sp>
        <p:nvSpPr>
          <p:cNvPr id="24" name="Google Shape;2228;p41">
            <a:extLst>
              <a:ext uri="{FF2B5EF4-FFF2-40B4-BE49-F238E27FC236}">
                <a16:creationId xmlns:a16="http://schemas.microsoft.com/office/drawing/2014/main" id="{22FAE343-E185-C52A-FFAA-2074A4316EB0}"/>
              </a:ext>
            </a:extLst>
          </p:cNvPr>
          <p:cNvSpPr txBox="1">
            <a:spLocks/>
          </p:cNvSpPr>
          <p:nvPr/>
        </p:nvSpPr>
        <p:spPr>
          <a:xfrm>
            <a:off x="281894" y="3257669"/>
            <a:ext cx="4225370" cy="166203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600"/>
              </a:spcAft>
            </a:pPr>
            <a:r>
              <a:rPr lang="fr-FR" sz="1600" dirty="0">
                <a:latin typeface="Barlow Semi Condensed"/>
                <a:ea typeface="Barlow Semi Condensed"/>
                <a:cs typeface="Barlow Semi Condensed"/>
                <a:sym typeface="Barlow Semi Condensed"/>
              </a:rPr>
              <a:t>Une agrégation est un processus plus complexe où on </a:t>
            </a:r>
            <a:r>
              <a:rPr lang="fr-FR" sz="1600" b="1" dirty="0">
                <a:solidFill>
                  <a:schemeClr val="accent1">
                    <a:lumMod val="75000"/>
                  </a:schemeClr>
                </a:solidFill>
                <a:latin typeface="Barlow Semi Condensed"/>
                <a:ea typeface="Barlow Semi Condensed"/>
                <a:cs typeface="Barlow Semi Condensed"/>
                <a:sym typeface="Barlow Semi Condensed"/>
              </a:rPr>
              <a:t>transforme</a:t>
            </a:r>
            <a:r>
              <a:rPr lang="fr-FR" sz="1600" dirty="0">
                <a:latin typeface="Barlow Semi Condensed"/>
                <a:ea typeface="Barlow Semi Condensed"/>
                <a:cs typeface="Barlow Semi Condensed"/>
                <a:sym typeface="Barlow Semi Condensed"/>
              </a:rPr>
              <a:t>, </a:t>
            </a:r>
            <a:r>
              <a:rPr lang="fr-FR" sz="1600" b="1" dirty="0">
                <a:solidFill>
                  <a:schemeClr val="accent1">
                    <a:lumMod val="75000"/>
                  </a:schemeClr>
                </a:solidFill>
                <a:latin typeface="Barlow Semi Condensed"/>
                <a:ea typeface="Barlow Semi Condensed"/>
                <a:cs typeface="Barlow Semi Condensed"/>
                <a:sym typeface="Barlow Semi Condensed"/>
              </a:rPr>
              <a:t>filtre</a:t>
            </a:r>
            <a:r>
              <a:rPr lang="fr-FR" sz="1600" dirty="0">
                <a:latin typeface="Barlow Semi Condensed"/>
                <a:ea typeface="Barlow Semi Condensed"/>
                <a:cs typeface="Barlow Semi Condensed"/>
                <a:sym typeface="Barlow Semi Condensed"/>
              </a:rPr>
              <a:t>, </a:t>
            </a:r>
            <a:r>
              <a:rPr lang="fr-FR" sz="1600" b="1" dirty="0">
                <a:solidFill>
                  <a:schemeClr val="accent1">
                    <a:lumMod val="75000"/>
                  </a:schemeClr>
                </a:solidFill>
                <a:latin typeface="Barlow Semi Condensed"/>
                <a:ea typeface="Barlow Semi Condensed"/>
                <a:cs typeface="Barlow Semi Condensed"/>
                <a:sym typeface="Barlow Semi Condensed"/>
              </a:rPr>
              <a:t>groupe</a:t>
            </a:r>
            <a:r>
              <a:rPr lang="fr-FR" sz="1600" dirty="0">
                <a:latin typeface="Barlow Semi Condensed"/>
                <a:ea typeface="Barlow Semi Condensed"/>
                <a:cs typeface="Barlow Semi Condensed"/>
                <a:sym typeface="Barlow Semi Condensed"/>
              </a:rPr>
              <a:t> ou </a:t>
            </a:r>
            <a:r>
              <a:rPr lang="fr-FR" sz="1600" b="1" dirty="0">
                <a:solidFill>
                  <a:schemeClr val="accent1">
                    <a:lumMod val="75000"/>
                  </a:schemeClr>
                </a:solidFill>
                <a:latin typeface="Barlow Semi Condensed"/>
                <a:ea typeface="Barlow Semi Condensed"/>
                <a:cs typeface="Barlow Semi Condensed"/>
                <a:sym typeface="Barlow Semi Condensed"/>
              </a:rPr>
              <a:t>combine</a:t>
            </a:r>
            <a:r>
              <a:rPr lang="fr-FR" sz="1600" dirty="0">
                <a:latin typeface="Barlow Semi Condensed"/>
                <a:ea typeface="Barlow Semi Condensed"/>
                <a:cs typeface="Barlow Semi Condensed"/>
                <a:sym typeface="Barlow Semi Condensed"/>
              </a:rPr>
              <a:t> les données.</a:t>
            </a:r>
          </a:p>
          <a:p>
            <a:pPr>
              <a:spcAft>
                <a:spcPts val="600"/>
              </a:spcAft>
            </a:pPr>
            <a:r>
              <a:rPr lang="fr-FR" sz="1600" dirty="0">
                <a:latin typeface="Barlow Semi Condensed"/>
                <a:ea typeface="Barlow Semi Condensed"/>
                <a:cs typeface="Barlow Semi Condensed"/>
                <a:sym typeface="Barlow Semi Condensed"/>
              </a:rPr>
              <a:t>MongoDB utilise un pipeline d'agrégation (chaîne d'étapes : $match ➔ $group ➔ $sort...).</a:t>
            </a:r>
            <a:endParaRPr lang="fr-MA" sz="1600" dirty="0">
              <a:latin typeface="Barlow Semi Condensed"/>
              <a:ea typeface="Barlow Semi Condensed"/>
              <a:cs typeface="Barlow Semi Condensed"/>
              <a:sym typeface="Barlow Semi Condensed"/>
            </a:endParaRPr>
          </a:p>
        </p:txBody>
      </p:sp>
      <p:sp>
        <p:nvSpPr>
          <p:cNvPr id="25" name="Google Shape;2229;p41">
            <a:extLst>
              <a:ext uri="{FF2B5EF4-FFF2-40B4-BE49-F238E27FC236}">
                <a16:creationId xmlns:a16="http://schemas.microsoft.com/office/drawing/2014/main" id="{3CB0ACCA-24AC-BF39-E993-9E4FCC4CECF9}"/>
              </a:ext>
            </a:extLst>
          </p:cNvPr>
          <p:cNvSpPr txBox="1">
            <a:spLocks/>
          </p:cNvSpPr>
          <p:nvPr/>
        </p:nvSpPr>
        <p:spPr>
          <a:xfrm>
            <a:off x="73545" y="1133457"/>
            <a:ext cx="4433719" cy="375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500" b="1" u="sng" dirty="0">
                <a:latin typeface="Poppins" panose="00000500000000000000" pitchFamily="2" charset="0"/>
                <a:cs typeface="Poppins" panose="00000500000000000000" pitchFamily="2" charset="0"/>
              </a:rPr>
              <a:t>C’est quoi une requête dans MongoDB ?</a:t>
            </a:r>
          </a:p>
        </p:txBody>
      </p:sp>
      <p:sp>
        <p:nvSpPr>
          <p:cNvPr id="26" name="Google Shape;2230;p41">
            <a:extLst>
              <a:ext uri="{FF2B5EF4-FFF2-40B4-BE49-F238E27FC236}">
                <a16:creationId xmlns:a16="http://schemas.microsoft.com/office/drawing/2014/main" id="{421B3738-2B41-621B-DD70-E6F9DCDCA318}"/>
              </a:ext>
            </a:extLst>
          </p:cNvPr>
          <p:cNvSpPr txBox="1">
            <a:spLocks/>
          </p:cNvSpPr>
          <p:nvPr/>
        </p:nvSpPr>
        <p:spPr>
          <a:xfrm>
            <a:off x="176058" y="1560588"/>
            <a:ext cx="4225370" cy="113543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600"/>
              </a:spcAft>
            </a:pPr>
            <a:r>
              <a:rPr lang="fr-FR" sz="1600" dirty="0">
                <a:latin typeface="Barlow Semi Condensed"/>
                <a:ea typeface="Barlow Semi Condensed"/>
                <a:cs typeface="Barlow Semi Condensed"/>
                <a:sym typeface="Barlow Semi Condensed"/>
              </a:rPr>
              <a:t>Une requête sert à </a:t>
            </a:r>
            <a:r>
              <a:rPr lang="fr-FR" sz="1600" b="1" dirty="0">
                <a:solidFill>
                  <a:schemeClr val="accent1">
                    <a:lumMod val="75000"/>
                  </a:schemeClr>
                </a:solidFill>
                <a:latin typeface="Barlow Semi Condensed"/>
                <a:ea typeface="Barlow Semi Condensed"/>
                <a:cs typeface="Barlow Semi Condensed"/>
                <a:sym typeface="Barlow Semi Condensed"/>
              </a:rPr>
              <a:t>retrouver</a:t>
            </a:r>
            <a:r>
              <a:rPr lang="fr-FR" sz="1600" dirty="0">
                <a:latin typeface="Barlow Semi Condensed"/>
                <a:ea typeface="Barlow Semi Condensed"/>
                <a:cs typeface="Barlow Semi Condensed"/>
                <a:sym typeface="Barlow Semi Condensed"/>
              </a:rPr>
              <a:t> des documents dans une collection.</a:t>
            </a:r>
          </a:p>
          <a:p>
            <a:pPr>
              <a:spcAft>
                <a:spcPts val="600"/>
              </a:spcAft>
            </a:pPr>
            <a:r>
              <a:rPr lang="fr-FR" sz="1600" b="1" dirty="0">
                <a:solidFill>
                  <a:schemeClr val="tx1">
                    <a:lumMod val="50000"/>
                  </a:schemeClr>
                </a:solidFill>
                <a:latin typeface="Barlow Semi Condensed"/>
                <a:ea typeface="Barlow Semi Condensed"/>
                <a:cs typeface="Barlow Semi Condensed"/>
                <a:sym typeface="Barlow Semi Condensed"/>
              </a:rPr>
              <a:t>Objectif :</a:t>
            </a:r>
            <a:r>
              <a:rPr lang="fr-FR" sz="1600" dirty="0">
                <a:latin typeface="Barlow Semi Condensed"/>
                <a:ea typeface="Barlow Semi Condensed"/>
                <a:cs typeface="Barlow Semi Condensed"/>
                <a:sym typeface="Barlow Semi Condensed"/>
              </a:rPr>
              <a:t> </a:t>
            </a:r>
            <a:r>
              <a:rPr lang="fr-FR" sz="1600" b="1" dirty="0">
                <a:solidFill>
                  <a:schemeClr val="accent1">
                    <a:lumMod val="75000"/>
                  </a:schemeClr>
                </a:solidFill>
                <a:latin typeface="Barlow Semi Condensed"/>
                <a:ea typeface="Barlow Semi Condensed"/>
                <a:cs typeface="Barlow Semi Condensed"/>
                <a:sym typeface="Barlow Semi Condensed"/>
              </a:rPr>
              <a:t>récupérer</a:t>
            </a:r>
            <a:r>
              <a:rPr lang="fr-FR" sz="1600" dirty="0">
                <a:latin typeface="Barlow Semi Condensed"/>
                <a:ea typeface="Barlow Semi Condensed"/>
                <a:cs typeface="Barlow Semi Condensed"/>
                <a:sym typeface="Barlow Semi Condensed"/>
              </a:rPr>
              <a:t> des données selon un </a:t>
            </a:r>
            <a:r>
              <a:rPr lang="fr-FR" sz="1600" b="1" dirty="0">
                <a:solidFill>
                  <a:schemeClr val="accent1">
                    <a:lumMod val="75000"/>
                  </a:schemeClr>
                </a:solidFill>
                <a:latin typeface="Barlow Semi Condensed"/>
                <a:ea typeface="Barlow Semi Condensed"/>
                <a:cs typeface="Barlow Semi Condensed"/>
                <a:sym typeface="Barlow Semi Condensed"/>
              </a:rPr>
              <a:t>filtre</a:t>
            </a:r>
            <a:r>
              <a:rPr lang="fr-FR" sz="1600" b="1" dirty="0">
                <a:solidFill>
                  <a:srgbClr val="226DC0"/>
                </a:solidFill>
                <a:latin typeface="Barlow Semi Condensed"/>
                <a:ea typeface="Barlow Semi Condensed"/>
                <a:cs typeface="Barlow Semi Condensed"/>
                <a:sym typeface="Barlow Semi Condensed"/>
              </a:rPr>
              <a:t> </a:t>
            </a:r>
            <a:r>
              <a:rPr lang="fr-FR" sz="1600" dirty="0">
                <a:latin typeface="Barlow Semi Condensed"/>
                <a:ea typeface="Barlow Semi Condensed"/>
                <a:cs typeface="Barlow Semi Condensed"/>
                <a:sym typeface="Barlow Semi Condensed"/>
              </a:rPr>
              <a:t>donné.</a:t>
            </a:r>
            <a:endParaRPr lang="fr-MA" sz="1600" dirty="0">
              <a:latin typeface="Barlow Semi Condensed"/>
              <a:ea typeface="Barlow Semi Condensed"/>
              <a:cs typeface="Barlow Semi Condensed"/>
              <a:sym typeface="Barlow Semi Condensed"/>
            </a:endParaRPr>
          </a:p>
        </p:txBody>
      </p:sp>
      <p:pic>
        <p:nvPicPr>
          <p:cNvPr id="27" name="Image 26">
            <a:extLst>
              <a:ext uri="{FF2B5EF4-FFF2-40B4-BE49-F238E27FC236}">
                <a16:creationId xmlns:a16="http://schemas.microsoft.com/office/drawing/2014/main" id="{24A10B3B-FFAA-5E95-DB0C-31E4762DBBD4}"/>
              </a:ext>
            </a:extLst>
          </p:cNvPr>
          <p:cNvPicPr>
            <a:picLocks noChangeAspect="1"/>
          </p:cNvPicPr>
          <p:nvPr/>
        </p:nvPicPr>
        <p:blipFill>
          <a:blip r:embed="rId5"/>
          <a:srcRect l="4674" t="23366" r="5693" b="10249"/>
          <a:stretch/>
        </p:blipFill>
        <p:spPr>
          <a:xfrm>
            <a:off x="5086594" y="1889852"/>
            <a:ext cx="3718606" cy="477306"/>
          </a:xfrm>
          <a:prstGeom prst="rect">
            <a:avLst/>
          </a:prstGeom>
        </p:spPr>
      </p:pic>
      <p:cxnSp>
        <p:nvCxnSpPr>
          <p:cNvPr id="28" name="Connecteur droit avec flèche 27">
            <a:extLst>
              <a:ext uri="{FF2B5EF4-FFF2-40B4-BE49-F238E27FC236}">
                <a16:creationId xmlns:a16="http://schemas.microsoft.com/office/drawing/2014/main" id="{6B205DF3-F7B7-4386-8633-BA2AF90C7F7C}"/>
              </a:ext>
            </a:extLst>
          </p:cNvPr>
          <p:cNvCxnSpPr>
            <a:cxnSpLocks/>
            <a:stCxn id="26" idx="3"/>
            <a:endCxn id="27" idx="1"/>
          </p:cNvCxnSpPr>
          <p:nvPr/>
        </p:nvCxnSpPr>
        <p:spPr>
          <a:xfrm>
            <a:off x="4401428" y="2128304"/>
            <a:ext cx="685166" cy="20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9" name="Image 28">
            <a:extLst>
              <a:ext uri="{FF2B5EF4-FFF2-40B4-BE49-F238E27FC236}">
                <a16:creationId xmlns:a16="http://schemas.microsoft.com/office/drawing/2014/main" id="{21241A23-2CF5-5933-AFFE-221E83AAA620}"/>
              </a:ext>
            </a:extLst>
          </p:cNvPr>
          <p:cNvPicPr>
            <a:picLocks noChangeAspect="1"/>
          </p:cNvPicPr>
          <p:nvPr/>
        </p:nvPicPr>
        <p:blipFill>
          <a:blip r:embed="rId6"/>
          <a:stretch>
            <a:fillRect/>
          </a:stretch>
        </p:blipFill>
        <p:spPr>
          <a:xfrm>
            <a:off x="5110122" y="3390564"/>
            <a:ext cx="3718605" cy="1165252"/>
          </a:xfrm>
          <a:prstGeom prst="rect">
            <a:avLst/>
          </a:prstGeom>
        </p:spPr>
      </p:pic>
      <p:cxnSp>
        <p:nvCxnSpPr>
          <p:cNvPr id="30" name="Connecteur droit avec flèche 29">
            <a:extLst>
              <a:ext uri="{FF2B5EF4-FFF2-40B4-BE49-F238E27FC236}">
                <a16:creationId xmlns:a16="http://schemas.microsoft.com/office/drawing/2014/main" id="{30558DA9-B7CE-D920-2366-A33D70A38E56}"/>
              </a:ext>
            </a:extLst>
          </p:cNvPr>
          <p:cNvCxnSpPr>
            <a:stCxn id="24" idx="3"/>
            <a:endCxn id="29" idx="1"/>
          </p:cNvCxnSpPr>
          <p:nvPr/>
        </p:nvCxnSpPr>
        <p:spPr>
          <a:xfrm flipV="1">
            <a:off x="4507264" y="3973190"/>
            <a:ext cx="602858"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oogle Shape;1522;p38">
            <a:extLst>
              <a:ext uri="{FF2B5EF4-FFF2-40B4-BE49-F238E27FC236}">
                <a16:creationId xmlns:a16="http://schemas.microsoft.com/office/drawing/2014/main" id="{0C5554C0-CE66-0C61-B96B-0A323E290778}"/>
              </a:ext>
            </a:extLst>
          </p:cNvPr>
          <p:cNvGrpSpPr/>
          <p:nvPr/>
        </p:nvGrpSpPr>
        <p:grpSpPr>
          <a:xfrm>
            <a:off x="-3560" y="4819174"/>
            <a:ext cx="4558967" cy="134100"/>
            <a:chOff x="796100" y="3019701"/>
            <a:chExt cx="4558967" cy="134100"/>
          </a:xfrm>
        </p:grpSpPr>
        <p:sp>
          <p:nvSpPr>
            <p:cNvPr id="3" name="Google Shape;1523;p38">
              <a:extLst>
                <a:ext uri="{FF2B5EF4-FFF2-40B4-BE49-F238E27FC236}">
                  <a16:creationId xmlns:a16="http://schemas.microsoft.com/office/drawing/2014/main" id="{DC280359-C028-A333-D4A3-D2C086B90BFF}"/>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1524;p38">
              <a:extLst>
                <a:ext uri="{FF2B5EF4-FFF2-40B4-BE49-F238E27FC236}">
                  <a16:creationId xmlns:a16="http://schemas.microsoft.com/office/drawing/2014/main" id="{F7679B2F-68B5-08B5-5099-F2785D24FC18}"/>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5" name="Google Shape;1525;p38">
              <a:extLst>
                <a:ext uri="{FF2B5EF4-FFF2-40B4-BE49-F238E27FC236}">
                  <a16:creationId xmlns:a16="http://schemas.microsoft.com/office/drawing/2014/main" id="{15DC73A6-322D-CA9F-7DDD-F70DCFEDD20C}"/>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304;p40">
            <a:extLst>
              <a:ext uri="{FF2B5EF4-FFF2-40B4-BE49-F238E27FC236}">
                <a16:creationId xmlns:a16="http://schemas.microsoft.com/office/drawing/2014/main" id="{B13E09C3-070A-16A7-FA15-D2C939A5AB03}"/>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27</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2" name="Google Shape;2342;p46">
            <a:extLst>
              <a:ext uri="{FF2B5EF4-FFF2-40B4-BE49-F238E27FC236}">
                <a16:creationId xmlns:a16="http://schemas.microsoft.com/office/drawing/2014/main" id="{30BA8A17-5F10-DDC5-E0CA-655D0D94BAEC}"/>
              </a:ext>
            </a:extLst>
          </p:cNvPr>
          <p:cNvSpPr txBox="1">
            <a:spLocks noGrp="1"/>
          </p:cNvSpPr>
          <p:nvPr>
            <p:ph type="title"/>
          </p:nvPr>
        </p:nvSpPr>
        <p:spPr>
          <a:xfrm>
            <a:off x="352046" y="47247"/>
            <a:ext cx="8439907" cy="9948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800" b="1" dirty="0">
                <a:solidFill>
                  <a:srgbClr val="0C0A9E"/>
                </a:solidFill>
              </a:rPr>
              <a:t>Techniques pour optimiser les requêtes-</a:t>
            </a:r>
            <a:r>
              <a:rPr lang="fr-FR" sz="2800" b="1" dirty="0">
                <a:solidFill>
                  <a:schemeClr val="accent2">
                    <a:lumMod val="75000"/>
                  </a:schemeClr>
                </a:solidFill>
              </a:rPr>
              <a:t>Projection</a:t>
            </a:r>
            <a:endParaRPr lang="fr-MA" sz="2800" b="1" dirty="0">
              <a:solidFill>
                <a:schemeClr val="accent2">
                  <a:lumMod val="75000"/>
                </a:schemeClr>
              </a:solidFill>
            </a:endParaRPr>
          </a:p>
        </p:txBody>
      </p:sp>
      <p:sp>
        <p:nvSpPr>
          <p:cNvPr id="13" name="Google Shape;2614;p46">
            <a:extLst>
              <a:ext uri="{FF2B5EF4-FFF2-40B4-BE49-F238E27FC236}">
                <a16:creationId xmlns:a16="http://schemas.microsoft.com/office/drawing/2014/main" id="{FAE8D249-703E-8BB6-FC29-41DCC2350930}"/>
              </a:ext>
            </a:extLst>
          </p:cNvPr>
          <p:cNvSpPr txBox="1"/>
          <p:nvPr/>
        </p:nvSpPr>
        <p:spPr>
          <a:xfrm>
            <a:off x="0" y="1152409"/>
            <a:ext cx="4896076" cy="45581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500" b="1" u="sng" dirty="0">
                <a:solidFill>
                  <a:schemeClr val="tx1"/>
                </a:solidFill>
                <a:latin typeface="Poppins" panose="00000500000000000000" pitchFamily="2" charset="0"/>
                <a:ea typeface="Barlow Semi Condensed Medium"/>
                <a:cs typeface="Poppins" panose="00000500000000000000" pitchFamily="2" charset="0"/>
                <a:sym typeface="Barlow Semi Condensed Medium"/>
              </a:rPr>
              <a:t>Projection : Limiter les champs retournés </a:t>
            </a:r>
            <a:endParaRPr lang="fr-MA" sz="1500" b="1" u="sng" dirty="0">
              <a:solidFill>
                <a:schemeClr val="tx1"/>
              </a:solidFill>
              <a:latin typeface="Poppins" panose="00000500000000000000" pitchFamily="2" charset="0"/>
              <a:ea typeface="Barlow Semi Condensed Medium"/>
              <a:cs typeface="Poppins" panose="00000500000000000000" pitchFamily="2" charset="0"/>
              <a:sym typeface="Barlow Semi Condensed Medium"/>
            </a:endParaRPr>
          </a:p>
        </p:txBody>
      </p:sp>
      <p:pic>
        <p:nvPicPr>
          <p:cNvPr id="14" name="Image 13">
            <a:extLst>
              <a:ext uri="{FF2B5EF4-FFF2-40B4-BE49-F238E27FC236}">
                <a16:creationId xmlns:a16="http://schemas.microsoft.com/office/drawing/2014/main" id="{80D8B862-D860-83A5-D095-DD9EF4808280}"/>
              </a:ext>
            </a:extLst>
          </p:cNvPr>
          <p:cNvPicPr>
            <a:picLocks noChangeAspect="1"/>
          </p:cNvPicPr>
          <p:nvPr/>
        </p:nvPicPr>
        <p:blipFill>
          <a:blip r:embed="rId3"/>
          <a:srcRect r="20961"/>
          <a:stretch/>
        </p:blipFill>
        <p:spPr>
          <a:xfrm>
            <a:off x="1895498" y="2592373"/>
            <a:ext cx="5786424" cy="2024225"/>
          </a:xfrm>
          <a:prstGeom prst="rect">
            <a:avLst/>
          </a:prstGeom>
        </p:spPr>
      </p:pic>
      <p:sp>
        <p:nvSpPr>
          <p:cNvPr id="15" name="Rectangle 14">
            <a:extLst>
              <a:ext uri="{FF2B5EF4-FFF2-40B4-BE49-F238E27FC236}">
                <a16:creationId xmlns:a16="http://schemas.microsoft.com/office/drawing/2014/main" id="{262C4DA5-2EDB-8A2C-3ED7-B7B394F9CC86}"/>
              </a:ext>
            </a:extLst>
          </p:cNvPr>
          <p:cNvSpPr>
            <a:spLocks noChangeArrowheads="1"/>
          </p:cNvSpPr>
          <p:nvPr/>
        </p:nvSpPr>
        <p:spPr bwMode="auto">
          <a:xfrm>
            <a:off x="352046" y="1499906"/>
            <a:ext cx="8225280" cy="896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fr-FR" altLang="fr-FR" dirty="0">
                <a:solidFill>
                  <a:schemeClr val="tx1"/>
                </a:solidFill>
                <a:latin typeface="Poppins" panose="00000500000000000000" pitchFamily="2" charset="0"/>
                <a:cs typeface="Poppins" panose="00000500000000000000" pitchFamily="2" charset="0"/>
                <a:sym typeface="Barlow Semi Condensed"/>
              </a:rPr>
              <a:t>Ne ramène pas tout le document ({}), sélectionne seulement </a:t>
            </a:r>
            <a:r>
              <a:rPr lang="fr-FR" altLang="fr-FR" b="1" dirty="0">
                <a:solidFill>
                  <a:schemeClr val="accent1">
                    <a:lumMod val="75000"/>
                  </a:schemeClr>
                </a:solidFill>
                <a:latin typeface="Poppins" panose="00000500000000000000" pitchFamily="2" charset="0"/>
                <a:cs typeface="Poppins" panose="00000500000000000000" pitchFamily="2" charset="0"/>
                <a:sym typeface="Barlow Semi Condensed"/>
              </a:rPr>
              <a:t>les champs utiles</a:t>
            </a:r>
            <a:r>
              <a:rPr lang="fr-FR" altLang="fr-FR" dirty="0">
                <a:solidFill>
                  <a:schemeClr val="tx1"/>
                </a:solidFill>
                <a:latin typeface="Poppins" panose="00000500000000000000" pitchFamily="2" charset="0"/>
                <a:cs typeface="Poppins" panose="00000500000000000000" pitchFamily="2" charset="0"/>
                <a:sym typeface="Barlow Semi Condensed"/>
              </a:rPr>
              <a:t>.</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fr-FR" altLang="fr-FR" dirty="0">
                <a:solidFill>
                  <a:schemeClr val="tx1"/>
                </a:solidFill>
                <a:latin typeface="Poppins" panose="00000500000000000000" pitchFamily="2" charset="0"/>
                <a:cs typeface="Poppins" panose="00000500000000000000" pitchFamily="2" charset="0"/>
                <a:sym typeface="Barlow Semi Condensed"/>
              </a:rPr>
              <a:t>Ça réduit la taille des réponses et accélère la transmission.</a:t>
            </a:r>
          </a:p>
        </p:txBody>
      </p:sp>
      <p:grpSp>
        <p:nvGrpSpPr>
          <p:cNvPr id="2" name="Google Shape;1522;p38">
            <a:extLst>
              <a:ext uri="{FF2B5EF4-FFF2-40B4-BE49-F238E27FC236}">
                <a16:creationId xmlns:a16="http://schemas.microsoft.com/office/drawing/2014/main" id="{1507BA47-91D1-8BE7-2EC7-A63F615F7FAE}"/>
              </a:ext>
            </a:extLst>
          </p:cNvPr>
          <p:cNvGrpSpPr/>
          <p:nvPr/>
        </p:nvGrpSpPr>
        <p:grpSpPr>
          <a:xfrm>
            <a:off x="-3560" y="4819174"/>
            <a:ext cx="4558967" cy="134100"/>
            <a:chOff x="796100" y="3019701"/>
            <a:chExt cx="4558967" cy="134100"/>
          </a:xfrm>
        </p:grpSpPr>
        <p:sp>
          <p:nvSpPr>
            <p:cNvPr id="3" name="Google Shape;1523;p38">
              <a:extLst>
                <a:ext uri="{FF2B5EF4-FFF2-40B4-BE49-F238E27FC236}">
                  <a16:creationId xmlns:a16="http://schemas.microsoft.com/office/drawing/2014/main" id="{EA022DFC-8DF4-4DC3-7A13-19E576C950D3}"/>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1524;p38">
              <a:extLst>
                <a:ext uri="{FF2B5EF4-FFF2-40B4-BE49-F238E27FC236}">
                  <a16:creationId xmlns:a16="http://schemas.microsoft.com/office/drawing/2014/main" id="{56C84FDC-FA80-966C-A7CA-407AC6C7D263}"/>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5" name="Google Shape;1525;p38">
              <a:extLst>
                <a:ext uri="{FF2B5EF4-FFF2-40B4-BE49-F238E27FC236}">
                  <a16:creationId xmlns:a16="http://schemas.microsoft.com/office/drawing/2014/main" id="{989F5FB7-801C-4A28-40DD-9A650029A47F}"/>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304;p40">
            <a:extLst>
              <a:ext uri="{FF2B5EF4-FFF2-40B4-BE49-F238E27FC236}">
                <a16:creationId xmlns:a16="http://schemas.microsoft.com/office/drawing/2014/main" id="{A9E7270A-4095-603C-B316-870BDACF89A1}"/>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28</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 name="Google Shape;2342;p46">
            <a:extLst>
              <a:ext uri="{FF2B5EF4-FFF2-40B4-BE49-F238E27FC236}">
                <a16:creationId xmlns:a16="http://schemas.microsoft.com/office/drawing/2014/main" id="{44F0A2E8-16A5-0323-00ED-8E5902437CA3}"/>
              </a:ext>
            </a:extLst>
          </p:cNvPr>
          <p:cNvSpPr txBox="1">
            <a:spLocks noGrp="1"/>
          </p:cNvSpPr>
          <p:nvPr>
            <p:ph type="title"/>
          </p:nvPr>
        </p:nvSpPr>
        <p:spPr>
          <a:xfrm>
            <a:off x="723750" y="48587"/>
            <a:ext cx="7696500" cy="100276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800" b="1" dirty="0">
                <a:solidFill>
                  <a:srgbClr val="0C0A9E"/>
                </a:solidFill>
              </a:rPr>
              <a:t>Techniques pour optimiser les requêtes-</a:t>
            </a:r>
            <a:r>
              <a:rPr lang="fr-FR" sz="2800" b="1" dirty="0">
                <a:solidFill>
                  <a:schemeClr val="accent2">
                    <a:lumMod val="75000"/>
                  </a:schemeClr>
                </a:solidFill>
              </a:rPr>
              <a:t>Indexation</a:t>
            </a:r>
            <a:endParaRPr lang="fr-MA" sz="2800" dirty="0">
              <a:solidFill>
                <a:schemeClr val="accent2">
                  <a:lumMod val="75000"/>
                </a:schemeClr>
              </a:solidFill>
            </a:endParaRPr>
          </a:p>
        </p:txBody>
      </p:sp>
      <p:sp>
        <p:nvSpPr>
          <p:cNvPr id="17" name="ZoneTexte 16">
            <a:extLst>
              <a:ext uri="{FF2B5EF4-FFF2-40B4-BE49-F238E27FC236}">
                <a16:creationId xmlns:a16="http://schemas.microsoft.com/office/drawing/2014/main" id="{F5ABC03D-35DB-FA82-1089-4F6163BBA60A}"/>
              </a:ext>
            </a:extLst>
          </p:cNvPr>
          <p:cNvSpPr txBox="1"/>
          <p:nvPr/>
        </p:nvSpPr>
        <p:spPr>
          <a:xfrm>
            <a:off x="282378" y="1182981"/>
            <a:ext cx="5770867" cy="323165"/>
          </a:xfrm>
          <a:prstGeom prst="rect">
            <a:avLst/>
          </a:prstGeom>
          <a:noFill/>
        </p:spPr>
        <p:txBody>
          <a:bodyPr wrap="square">
            <a:spAutoFit/>
          </a:bodyPr>
          <a:lstStyle/>
          <a:p>
            <a:r>
              <a:rPr lang="fr-FR" sz="1500" b="1" u="sng" dirty="0">
                <a:solidFill>
                  <a:schemeClr val="tx1"/>
                </a:solidFill>
                <a:latin typeface="Poppins" panose="00000500000000000000" pitchFamily="2" charset="0"/>
                <a:cs typeface="Poppins" panose="00000500000000000000" pitchFamily="2" charset="0"/>
              </a:rPr>
              <a:t>Indexation : La Clé Pour Accélérer Les Recherches</a:t>
            </a:r>
            <a:endParaRPr lang="fr-MA" sz="1500" b="1" u="sng" dirty="0">
              <a:solidFill>
                <a:schemeClr val="tx1"/>
              </a:solidFill>
              <a:latin typeface="Poppins" panose="00000500000000000000" pitchFamily="2" charset="0"/>
              <a:cs typeface="Poppins" panose="00000500000000000000" pitchFamily="2" charset="0"/>
            </a:endParaRPr>
          </a:p>
        </p:txBody>
      </p:sp>
      <p:pic>
        <p:nvPicPr>
          <p:cNvPr id="18" name="Image 17">
            <a:extLst>
              <a:ext uri="{FF2B5EF4-FFF2-40B4-BE49-F238E27FC236}">
                <a16:creationId xmlns:a16="http://schemas.microsoft.com/office/drawing/2014/main" id="{6873F614-FA73-D41A-1EFA-96EF85ACEF60}"/>
              </a:ext>
            </a:extLst>
          </p:cNvPr>
          <p:cNvPicPr>
            <a:picLocks noChangeAspect="1"/>
          </p:cNvPicPr>
          <p:nvPr/>
        </p:nvPicPr>
        <p:blipFill>
          <a:blip r:embed="rId3"/>
          <a:srcRect r="15278" b="9153"/>
          <a:stretch/>
        </p:blipFill>
        <p:spPr>
          <a:xfrm>
            <a:off x="1659476" y="3192309"/>
            <a:ext cx="5825048" cy="1401220"/>
          </a:xfrm>
          <a:prstGeom prst="rect">
            <a:avLst/>
          </a:prstGeom>
        </p:spPr>
      </p:pic>
      <p:sp>
        <p:nvSpPr>
          <p:cNvPr id="19" name="Rectangle 18">
            <a:extLst>
              <a:ext uri="{FF2B5EF4-FFF2-40B4-BE49-F238E27FC236}">
                <a16:creationId xmlns:a16="http://schemas.microsoft.com/office/drawing/2014/main" id="{3EE58958-CFAF-0FD2-C26F-6CEB13E5F8DE}"/>
              </a:ext>
            </a:extLst>
          </p:cNvPr>
          <p:cNvSpPr>
            <a:spLocks noChangeArrowheads="1"/>
          </p:cNvSpPr>
          <p:nvPr/>
        </p:nvSpPr>
        <p:spPr bwMode="auto">
          <a:xfrm>
            <a:off x="604083" y="1484888"/>
            <a:ext cx="6938637" cy="132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fr-FR" altLang="fr-FR" dirty="0">
                <a:solidFill>
                  <a:schemeClr val="tx1"/>
                </a:solidFill>
                <a:latin typeface="Poppins" panose="00000500000000000000" pitchFamily="2" charset="0"/>
                <a:cs typeface="Poppins" panose="00000500000000000000" pitchFamily="2" charset="0"/>
              </a:rPr>
              <a:t>Les index accélèrent la recherche sur des champs spécifiques.</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fr-FR" altLang="fr-FR" dirty="0">
                <a:solidFill>
                  <a:schemeClr val="tx1"/>
                </a:solidFill>
                <a:latin typeface="Poppins" panose="00000500000000000000" pitchFamily="2" charset="0"/>
                <a:cs typeface="Poppins" panose="00000500000000000000" pitchFamily="2" charset="0"/>
              </a:rPr>
              <a:t>Sans index ➔ MongoDB fait un COLLSCAN (parcourt toute la collection).</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fr-FR" altLang="fr-FR" dirty="0">
                <a:solidFill>
                  <a:schemeClr val="tx1"/>
                </a:solidFill>
                <a:latin typeface="Poppins" panose="00000500000000000000" pitchFamily="2" charset="0"/>
                <a:cs typeface="Poppins" panose="00000500000000000000" pitchFamily="2" charset="0"/>
              </a:rPr>
              <a:t>Avec index ➔ MongoDB fait un IXSCAN (beaucoup plus rapide).</a:t>
            </a:r>
          </a:p>
        </p:txBody>
      </p:sp>
      <p:grpSp>
        <p:nvGrpSpPr>
          <p:cNvPr id="2" name="Google Shape;1522;p38">
            <a:extLst>
              <a:ext uri="{FF2B5EF4-FFF2-40B4-BE49-F238E27FC236}">
                <a16:creationId xmlns:a16="http://schemas.microsoft.com/office/drawing/2014/main" id="{39271C94-FB4D-AFC6-D020-A41ADDB52F7D}"/>
              </a:ext>
            </a:extLst>
          </p:cNvPr>
          <p:cNvGrpSpPr/>
          <p:nvPr/>
        </p:nvGrpSpPr>
        <p:grpSpPr>
          <a:xfrm>
            <a:off x="-3560" y="4819174"/>
            <a:ext cx="4558967" cy="134100"/>
            <a:chOff x="796100" y="3019701"/>
            <a:chExt cx="4558967" cy="134100"/>
          </a:xfrm>
        </p:grpSpPr>
        <p:sp>
          <p:nvSpPr>
            <p:cNvPr id="3" name="Google Shape;1523;p38">
              <a:extLst>
                <a:ext uri="{FF2B5EF4-FFF2-40B4-BE49-F238E27FC236}">
                  <a16:creationId xmlns:a16="http://schemas.microsoft.com/office/drawing/2014/main" id="{51039B44-2162-3E9D-0611-689750CCFFBA}"/>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1524;p38">
              <a:extLst>
                <a:ext uri="{FF2B5EF4-FFF2-40B4-BE49-F238E27FC236}">
                  <a16:creationId xmlns:a16="http://schemas.microsoft.com/office/drawing/2014/main" id="{BBD71D3D-D665-5CAA-ECCD-94A5201C327C}"/>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5" name="Google Shape;1525;p38">
              <a:extLst>
                <a:ext uri="{FF2B5EF4-FFF2-40B4-BE49-F238E27FC236}">
                  <a16:creationId xmlns:a16="http://schemas.microsoft.com/office/drawing/2014/main" id="{73B650ED-5916-A2A3-8D74-6FDF40A76440}"/>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304;p40">
            <a:extLst>
              <a:ext uri="{FF2B5EF4-FFF2-40B4-BE49-F238E27FC236}">
                <a16:creationId xmlns:a16="http://schemas.microsoft.com/office/drawing/2014/main" id="{4621C47D-148C-10DD-4537-1184FE2341D4}"/>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29</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2">
          <a:extLst>
            <a:ext uri="{FF2B5EF4-FFF2-40B4-BE49-F238E27FC236}">
              <a16:creationId xmlns:a16="http://schemas.microsoft.com/office/drawing/2014/main" id="{9AD0D154-A74C-D520-9CE7-89F0ECD85E9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286D538-8870-9F56-BFB1-CE9009A1F1EC}"/>
              </a:ext>
            </a:extLst>
          </p:cNvPr>
          <p:cNvSpPr/>
          <p:nvPr/>
        </p:nvSpPr>
        <p:spPr>
          <a:xfrm>
            <a:off x="1652612" y="1128921"/>
            <a:ext cx="1126704" cy="691206"/>
          </a:xfrm>
          <a:prstGeom prst="rect">
            <a:avLst/>
          </a:prstGeom>
          <a:solidFill>
            <a:srgbClr val="0C0A9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MA" sz="4800" dirty="0">
                <a:latin typeface="Poppins" panose="00000500000000000000" pitchFamily="2" charset="0"/>
                <a:cs typeface="Poppins" panose="00000500000000000000" pitchFamily="2" charset="0"/>
              </a:rPr>
              <a:t>01</a:t>
            </a:r>
          </a:p>
        </p:txBody>
      </p:sp>
      <p:grpSp>
        <p:nvGrpSpPr>
          <p:cNvPr id="1485" name="Google Shape;1485;p38">
            <a:extLst>
              <a:ext uri="{FF2B5EF4-FFF2-40B4-BE49-F238E27FC236}">
                <a16:creationId xmlns:a16="http://schemas.microsoft.com/office/drawing/2014/main" id="{90BCC317-1E2D-BECD-3814-849962409700}"/>
              </a:ext>
            </a:extLst>
          </p:cNvPr>
          <p:cNvGrpSpPr/>
          <p:nvPr/>
        </p:nvGrpSpPr>
        <p:grpSpPr>
          <a:xfrm>
            <a:off x="-374387" y="3354325"/>
            <a:ext cx="3922590" cy="2969900"/>
            <a:chOff x="-374387" y="3354325"/>
            <a:chExt cx="3922590" cy="2969900"/>
          </a:xfrm>
        </p:grpSpPr>
        <p:pic>
          <p:nvPicPr>
            <p:cNvPr id="1486" name="Google Shape;1486;p38">
              <a:extLst>
                <a:ext uri="{FF2B5EF4-FFF2-40B4-BE49-F238E27FC236}">
                  <a16:creationId xmlns:a16="http://schemas.microsoft.com/office/drawing/2014/main" id="{D3A910A7-12DA-1FB7-4415-B8702AE03779}"/>
                </a:ext>
              </a:extLst>
            </p:cNvPr>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7" name="Google Shape;1487;p38">
              <a:extLst>
                <a:ext uri="{FF2B5EF4-FFF2-40B4-BE49-F238E27FC236}">
                  <a16:creationId xmlns:a16="http://schemas.microsoft.com/office/drawing/2014/main" id="{34429BFB-BB74-8F1D-7D05-5443F1607692}"/>
                </a:ext>
              </a:extLst>
            </p:cNvPr>
            <p:cNvGrpSpPr/>
            <p:nvPr/>
          </p:nvGrpSpPr>
          <p:grpSpPr>
            <a:xfrm>
              <a:off x="1853583" y="4445557"/>
              <a:ext cx="1694620" cy="1360169"/>
              <a:chOff x="7945225" y="4302000"/>
              <a:chExt cx="904666" cy="726121"/>
            </a:xfrm>
          </p:grpSpPr>
          <p:sp>
            <p:nvSpPr>
              <p:cNvPr id="1488" name="Google Shape;1488;p38">
                <a:extLst>
                  <a:ext uri="{FF2B5EF4-FFF2-40B4-BE49-F238E27FC236}">
                    <a16:creationId xmlns:a16="http://schemas.microsoft.com/office/drawing/2014/main" id="{A05994C9-A188-2814-00C8-809FFDBB1526}"/>
                  </a:ext>
                </a:extLst>
              </p:cNvPr>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8">
                <a:extLst>
                  <a:ext uri="{FF2B5EF4-FFF2-40B4-BE49-F238E27FC236}">
                    <a16:creationId xmlns:a16="http://schemas.microsoft.com/office/drawing/2014/main" id="{416F5D8F-1DD5-AFA2-867F-437760A23423}"/>
                  </a:ext>
                </a:extLst>
              </p:cNvPr>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8">
                <a:extLst>
                  <a:ext uri="{FF2B5EF4-FFF2-40B4-BE49-F238E27FC236}">
                    <a16:creationId xmlns:a16="http://schemas.microsoft.com/office/drawing/2014/main" id="{61818D7E-1407-3B93-CBF6-2A32BB3E9653}"/>
                  </a:ext>
                </a:extLst>
              </p:cNvPr>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91" name="Google Shape;1491;p38">
            <a:extLst>
              <a:ext uri="{FF2B5EF4-FFF2-40B4-BE49-F238E27FC236}">
                <a16:creationId xmlns:a16="http://schemas.microsoft.com/office/drawing/2014/main" id="{E010E37E-FE12-435F-9B5F-6E23F010A950}"/>
              </a:ext>
            </a:extLst>
          </p:cNvPr>
          <p:cNvSpPr txBox="1">
            <a:spLocks noGrp="1"/>
          </p:cNvSpPr>
          <p:nvPr>
            <p:ph type="title"/>
          </p:nvPr>
        </p:nvSpPr>
        <p:spPr>
          <a:xfrm>
            <a:off x="11968" y="2077408"/>
            <a:ext cx="4892435" cy="2220348"/>
          </a:xfrm>
          <a:prstGeom prst="rect">
            <a:avLst/>
          </a:prstGeom>
        </p:spPr>
        <p:txBody>
          <a:bodyPr spcFirstLastPara="1" wrap="square" lIns="91425" tIns="91425" rIns="91425" bIns="91425" anchor="ctr" anchorCtr="0">
            <a:noAutofit/>
          </a:bodyPr>
          <a:lstStyle/>
          <a:p>
            <a:pPr algn="ctr"/>
            <a:r>
              <a:rPr lang="fr-FR" sz="3600" dirty="0"/>
              <a:t>Introduction</a:t>
            </a:r>
            <a:endParaRPr sz="3600" dirty="0"/>
          </a:p>
        </p:txBody>
      </p:sp>
      <p:grpSp>
        <p:nvGrpSpPr>
          <p:cNvPr id="1492" name="Google Shape;1492;p38">
            <a:extLst>
              <a:ext uri="{FF2B5EF4-FFF2-40B4-BE49-F238E27FC236}">
                <a16:creationId xmlns:a16="http://schemas.microsoft.com/office/drawing/2014/main" id="{3EFAEA92-408B-CDF0-9066-EDF816FCE979}"/>
              </a:ext>
            </a:extLst>
          </p:cNvPr>
          <p:cNvGrpSpPr/>
          <p:nvPr/>
        </p:nvGrpSpPr>
        <p:grpSpPr>
          <a:xfrm rot="4355681">
            <a:off x="7241713" y="-571158"/>
            <a:ext cx="1711850" cy="2540569"/>
            <a:chOff x="6128138" y="-1301175"/>
            <a:chExt cx="4268216" cy="6666030"/>
          </a:xfrm>
        </p:grpSpPr>
        <p:sp>
          <p:nvSpPr>
            <p:cNvPr id="1493" name="Google Shape;1493;p38">
              <a:extLst>
                <a:ext uri="{FF2B5EF4-FFF2-40B4-BE49-F238E27FC236}">
                  <a16:creationId xmlns:a16="http://schemas.microsoft.com/office/drawing/2014/main" id="{363A630E-7A58-9ECB-EEF8-36D1411033E7}"/>
                </a:ext>
              </a:extLst>
            </p:cNvPr>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8">
              <a:extLst>
                <a:ext uri="{FF2B5EF4-FFF2-40B4-BE49-F238E27FC236}">
                  <a16:creationId xmlns:a16="http://schemas.microsoft.com/office/drawing/2014/main" id="{888C7EAF-454F-5C62-67EB-2323B557E46B}"/>
                </a:ext>
              </a:extLst>
            </p:cNvPr>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a:extLst>
                <a:ext uri="{FF2B5EF4-FFF2-40B4-BE49-F238E27FC236}">
                  <a16:creationId xmlns:a16="http://schemas.microsoft.com/office/drawing/2014/main" id="{3626DC1C-6E67-612B-DB01-2354A26AAF63}"/>
                </a:ext>
              </a:extLst>
            </p:cNvPr>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a:extLst>
                <a:ext uri="{FF2B5EF4-FFF2-40B4-BE49-F238E27FC236}">
                  <a16:creationId xmlns:a16="http://schemas.microsoft.com/office/drawing/2014/main" id="{6D88788D-AB81-29AB-AF9D-E9EC39AB000F}"/>
                </a:ext>
              </a:extLst>
            </p:cNvPr>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a:extLst>
                <a:ext uri="{FF2B5EF4-FFF2-40B4-BE49-F238E27FC236}">
                  <a16:creationId xmlns:a16="http://schemas.microsoft.com/office/drawing/2014/main" id="{C6478907-E23F-05C2-C9A7-13CC59270A72}"/>
                </a:ext>
              </a:extLst>
            </p:cNvPr>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38">
              <a:extLst>
                <a:ext uri="{FF2B5EF4-FFF2-40B4-BE49-F238E27FC236}">
                  <a16:creationId xmlns:a16="http://schemas.microsoft.com/office/drawing/2014/main" id="{AC0715CE-0905-CB34-E8F8-8D193EBADF28}"/>
                </a:ext>
              </a:extLst>
            </p:cNvPr>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499" name="Google Shape;1499;p38">
              <a:extLst>
                <a:ext uri="{FF2B5EF4-FFF2-40B4-BE49-F238E27FC236}">
                  <a16:creationId xmlns:a16="http://schemas.microsoft.com/office/drawing/2014/main" id="{C9F4C69E-040B-8E3C-D053-6947EC3AAA0E}"/>
                </a:ext>
              </a:extLst>
            </p:cNvPr>
            <p:cNvGrpSpPr/>
            <p:nvPr/>
          </p:nvGrpSpPr>
          <p:grpSpPr>
            <a:xfrm rot="5400000">
              <a:off x="7873341" y="4254316"/>
              <a:ext cx="708100" cy="708500"/>
              <a:chOff x="3678700" y="407275"/>
              <a:chExt cx="708100" cy="708500"/>
            </a:xfrm>
          </p:grpSpPr>
          <p:sp>
            <p:nvSpPr>
              <p:cNvPr id="1500" name="Google Shape;1500;p38">
                <a:extLst>
                  <a:ext uri="{FF2B5EF4-FFF2-40B4-BE49-F238E27FC236}">
                    <a16:creationId xmlns:a16="http://schemas.microsoft.com/office/drawing/2014/main" id="{BCC870FA-A0BF-1F73-44BE-2D6F177D0EFB}"/>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8">
                <a:extLst>
                  <a:ext uri="{FF2B5EF4-FFF2-40B4-BE49-F238E27FC236}">
                    <a16:creationId xmlns:a16="http://schemas.microsoft.com/office/drawing/2014/main" id="{A0D681BD-C973-3254-4B38-90EB5C40FDCE}"/>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a:extLst>
                  <a:ext uri="{FF2B5EF4-FFF2-40B4-BE49-F238E27FC236}">
                    <a16:creationId xmlns:a16="http://schemas.microsoft.com/office/drawing/2014/main" id="{2E9EF775-9FC1-6799-556E-ECC994ADC82F}"/>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a:extLst>
                  <a:ext uri="{FF2B5EF4-FFF2-40B4-BE49-F238E27FC236}">
                    <a16:creationId xmlns:a16="http://schemas.microsoft.com/office/drawing/2014/main" id="{94EA68C0-52F1-41DE-0E95-08D221C3EBD9}"/>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a:extLst>
                  <a:ext uri="{FF2B5EF4-FFF2-40B4-BE49-F238E27FC236}">
                    <a16:creationId xmlns:a16="http://schemas.microsoft.com/office/drawing/2014/main" id="{3D6CE36E-E00A-F3FC-295B-DE97958F66F7}"/>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a:extLst>
                  <a:ext uri="{FF2B5EF4-FFF2-40B4-BE49-F238E27FC236}">
                    <a16:creationId xmlns:a16="http://schemas.microsoft.com/office/drawing/2014/main" id="{B7DFCBA8-334D-34C2-8B74-ACD10B88CFE5}"/>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a:extLst>
                  <a:ext uri="{FF2B5EF4-FFF2-40B4-BE49-F238E27FC236}">
                    <a16:creationId xmlns:a16="http://schemas.microsoft.com/office/drawing/2014/main" id="{4BDE3AFB-82B2-56D7-56BD-98C032AB8035}"/>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38">
              <a:extLst>
                <a:ext uri="{FF2B5EF4-FFF2-40B4-BE49-F238E27FC236}">
                  <a16:creationId xmlns:a16="http://schemas.microsoft.com/office/drawing/2014/main" id="{58F6D7FA-35EA-5579-D47D-1D9AD7902FA4}"/>
                </a:ext>
              </a:extLst>
            </p:cNvPr>
            <p:cNvGrpSpPr/>
            <p:nvPr/>
          </p:nvGrpSpPr>
          <p:grpSpPr>
            <a:xfrm rot="5400000">
              <a:off x="8639847" y="3354200"/>
              <a:ext cx="457787" cy="458045"/>
              <a:chOff x="3678700" y="407275"/>
              <a:chExt cx="708100" cy="708500"/>
            </a:xfrm>
          </p:grpSpPr>
          <p:sp>
            <p:nvSpPr>
              <p:cNvPr id="1508" name="Google Shape;1508;p38">
                <a:extLst>
                  <a:ext uri="{FF2B5EF4-FFF2-40B4-BE49-F238E27FC236}">
                    <a16:creationId xmlns:a16="http://schemas.microsoft.com/office/drawing/2014/main" id="{FAE7E1FC-5F92-A0BE-5894-4D058C0D2A36}"/>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8">
                <a:extLst>
                  <a:ext uri="{FF2B5EF4-FFF2-40B4-BE49-F238E27FC236}">
                    <a16:creationId xmlns:a16="http://schemas.microsoft.com/office/drawing/2014/main" id="{0A35D6F3-8D9B-90F1-CEC9-BB13B17A9A80}"/>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a:extLst>
                  <a:ext uri="{FF2B5EF4-FFF2-40B4-BE49-F238E27FC236}">
                    <a16:creationId xmlns:a16="http://schemas.microsoft.com/office/drawing/2014/main" id="{E331D6C3-F5E4-5BA3-4BAD-2C4504B59454}"/>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a:extLst>
                  <a:ext uri="{FF2B5EF4-FFF2-40B4-BE49-F238E27FC236}">
                    <a16:creationId xmlns:a16="http://schemas.microsoft.com/office/drawing/2014/main" id="{7D72F83E-6B2C-C264-FA93-56B94F0359B8}"/>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a:extLst>
                  <a:ext uri="{FF2B5EF4-FFF2-40B4-BE49-F238E27FC236}">
                    <a16:creationId xmlns:a16="http://schemas.microsoft.com/office/drawing/2014/main" id="{530541E8-372B-8FEA-E351-100BD4B29E0F}"/>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a:extLst>
                  <a:ext uri="{FF2B5EF4-FFF2-40B4-BE49-F238E27FC236}">
                    <a16:creationId xmlns:a16="http://schemas.microsoft.com/office/drawing/2014/main" id="{CC036796-E3CB-3329-F416-41D84564E097}"/>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a:extLst>
                  <a:ext uri="{FF2B5EF4-FFF2-40B4-BE49-F238E27FC236}">
                    <a16:creationId xmlns:a16="http://schemas.microsoft.com/office/drawing/2014/main" id="{9324019C-4131-5526-3379-AD13E65B3032}"/>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38">
              <a:extLst>
                <a:ext uri="{FF2B5EF4-FFF2-40B4-BE49-F238E27FC236}">
                  <a16:creationId xmlns:a16="http://schemas.microsoft.com/office/drawing/2014/main" id="{D821876D-AB19-E481-B4D1-D48085686C28}"/>
                </a:ext>
              </a:extLst>
            </p:cNvPr>
            <p:cNvGrpSpPr/>
            <p:nvPr/>
          </p:nvGrpSpPr>
          <p:grpSpPr>
            <a:xfrm>
              <a:off x="7787267" y="539497"/>
              <a:ext cx="208184" cy="208184"/>
              <a:chOff x="8356813" y="1074288"/>
              <a:chExt cx="351900" cy="351900"/>
            </a:xfrm>
          </p:grpSpPr>
          <p:sp>
            <p:nvSpPr>
              <p:cNvPr id="1516" name="Google Shape;1516;p38">
                <a:extLst>
                  <a:ext uri="{FF2B5EF4-FFF2-40B4-BE49-F238E27FC236}">
                    <a16:creationId xmlns:a16="http://schemas.microsoft.com/office/drawing/2014/main" id="{1FE23FC6-60D2-B19B-B4CA-D317913082F3}"/>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8">
                <a:extLst>
                  <a:ext uri="{FF2B5EF4-FFF2-40B4-BE49-F238E27FC236}">
                    <a16:creationId xmlns:a16="http://schemas.microsoft.com/office/drawing/2014/main" id="{AB41E248-F0FD-345F-172C-535A66DAD886}"/>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38">
              <a:extLst>
                <a:ext uri="{FF2B5EF4-FFF2-40B4-BE49-F238E27FC236}">
                  <a16:creationId xmlns:a16="http://schemas.microsoft.com/office/drawing/2014/main" id="{9FBB8905-DB9C-5EAB-9157-CC874ACAADAF}"/>
                </a:ext>
              </a:extLst>
            </p:cNvPr>
            <p:cNvGrpSpPr/>
            <p:nvPr/>
          </p:nvGrpSpPr>
          <p:grpSpPr>
            <a:xfrm>
              <a:off x="7194842" y="2467660"/>
              <a:ext cx="208184" cy="208184"/>
              <a:chOff x="8356813" y="1074288"/>
              <a:chExt cx="351900" cy="351900"/>
            </a:xfrm>
          </p:grpSpPr>
          <p:sp>
            <p:nvSpPr>
              <p:cNvPr id="1519" name="Google Shape;1519;p38">
                <a:extLst>
                  <a:ext uri="{FF2B5EF4-FFF2-40B4-BE49-F238E27FC236}">
                    <a16:creationId xmlns:a16="http://schemas.microsoft.com/office/drawing/2014/main" id="{043383FF-B118-EA1A-5298-AA7D8CB372D1}"/>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8">
                <a:extLst>
                  <a:ext uri="{FF2B5EF4-FFF2-40B4-BE49-F238E27FC236}">
                    <a16:creationId xmlns:a16="http://schemas.microsoft.com/office/drawing/2014/main" id="{69485EBC-B351-CF78-CB25-C80523054096}"/>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38">
              <a:extLst>
                <a:ext uri="{FF2B5EF4-FFF2-40B4-BE49-F238E27FC236}">
                  <a16:creationId xmlns:a16="http://schemas.microsoft.com/office/drawing/2014/main" id="{92179452-F970-3D97-6804-634EBE6D4DA3}"/>
                </a:ext>
              </a:extLst>
            </p:cNvPr>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8">
            <a:extLst>
              <a:ext uri="{FF2B5EF4-FFF2-40B4-BE49-F238E27FC236}">
                <a16:creationId xmlns:a16="http://schemas.microsoft.com/office/drawing/2014/main" id="{BDDC10CE-2F6A-6450-5E87-E55D97288065}"/>
              </a:ext>
            </a:extLst>
          </p:cNvPr>
          <p:cNvGrpSpPr/>
          <p:nvPr/>
        </p:nvGrpSpPr>
        <p:grpSpPr>
          <a:xfrm>
            <a:off x="-3560" y="4819174"/>
            <a:ext cx="4558967" cy="134100"/>
            <a:chOff x="796100" y="3019701"/>
            <a:chExt cx="4558967" cy="134100"/>
          </a:xfrm>
        </p:grpSpPr>
        <p:sp>
          <p:nvSpPr>
            <p:cNvPr id="1523" name="Google Shape;1523;p38">
              <a:extLst>
                <a:ext uri="{FF2B5EF4-FFF2-40B4-BE49-F238E27FC236}">
                  <a16:creationId xmlns:a16="http://schemas.microsoft.com/office/drawing/2014/main" id="{8FD24B34-009F-1053-487B-3937D420959D}"/>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4" name="Google Shape;1524;p38">
              <a:extLst>
                <a:ext uri="{FF2B5EF4-FFF2-40B4-BE49-F238E27FC236}">
                  <a16:creationId xmlns:a16="http://schemas.microsoft.com/office/drawing/2014/main" id="{CFFDA42A-907C-BDBA-0C50-DE744DFA24DD}"/>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5" name="Google Shape;1525;p38">
              <a:extLst>
                <a:ext uri="{FF2B5EF4-FFF2-40B4-BE49-F238E27FC236}">
                  <a16:creationId xmlns:a16="http://schemas.microsoft.com/office/drawing/2014/main" id="{780F1ED9-FFBA-040E-1B72-264150C1E635}"/>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492;p38">
            <a:extLst>
              <a:ext uri="{FF2B5EF4-FFF2-40B4-BE49-F238E27FC236}">
                <a16:creationId xmlns:a16="http://schemas.microsoft.com/office/drawing/2014/main" id="{4AA5B162-026A-B805-4488-4DA96D3A91CF}"/>
              </a:ext>
            </a:extLst>
          </p:cNvPr>
          <p:cNvGrpSpPr/>
          <p:nvPr/>
        </p:nvGrpSpPr>
        <p:grpSpPr>
          <a:xfrm rot="4632008">
            <a:off x="7144443" y="3217379"/>
            <a:ext cx="1711850" cy="2540569"/>
            <a:chOff x="6128138" y="-1301175"/>
            <a:chExt cx="4268216" cy="6666030"/>
          </a:xfrm>
        </p:grpSpPr>
        <p:sp>
          <p:nvSpPr>
            <p:cNvPr id="11" name="Google Shape;1493;p38">
              <a:extLst>
                <a:ext uri="{FF2B5EF4-FFF2-40B4-BE49-F238E27FC236}">
                  <a16:creationId xmlns:a16="http://schemas.microsoft.com/office/drawing/2014/main" id="{ADB277A6-DC66-0593-708F-F224E36D13CE}"/>
                </a:ext>
              </a:extLst>
            </p:cNvPr>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4;p38">
              <a:extLst>
                <a:ext uri="{FF2B5EF4-FFF2-40B4-BE49-F238E27FC236}">
                  <a16:creationId xmlns:a16="http://schemas.microsoft.com/office/drawing/2014/main" id="{207CFF92-7118-BBA0-6AB7-C398C0B36D9B}"/>
                </a:ext>
              </a:extLst>
            </p:cNvPr>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5;p38">
              <a:extLst>
                <a:ext uri="{FF2B5EF4-FFF2-40B4-BE49-F238E27FC236}">
                  <a16:creationId xmlns:a16="http://schemas.microsoft.com/office/drawing/2014/main" id="{4613584F-204B-4A77-72BB-0B93DE7CF0A3}"/>
                </a:ext>
              </a:extLst>
            </p:cNvPr>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6;p38">
              <a:extLst>
                <a:ext uri="{FF2B5EF4-FFF2-40B4-BE49-F238E27FC236}">
                  <a16:creationId xmlns:a16="http://schemas.microsoft.com/office/drawing/2014/main" id="{25CF21A3-5CE4-4231-4C2C-66051AB2B913}"/>
                </a:ext>
              </a:extLst>
            </p:cNvPr>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7;p38">
              <a:extLst>
                <a:ext uri="{FF2B5EF4-FFF2-40B4-BE49-F238E27FC236}">
                  <a16:creationId xmlns:a16="http://schemas.microsoft.com/office/drawing/2014/main" id="{2C899BF9-38E0-2A31-3AD5-9875C293EE0F}"/>
                </a:ext>
              </a:extLst>
            </p:cNvPr>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498;p38">
              <a:extLst>
                <a:ext uri="{FF2B5EF4-FFF2-40B4-BE49-F238E27FC236}">
                  <a16:creationId xmlns:a16="http://schemas.microsoft.com/office/drawing/2014/main" id="{3695556B-B8E1-B1D2-522F-E4E6D4C56BE5}"/>
                </a:ext>
              </a:extLst>
            </p:cNvPr>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7" name="Google Shape;1499;p38">
              <a:extLst>
                <a:ext uri="{FF2B5EF4-FFF2-40B4-BE49-F238E27FC236}">
                  <a16:creationId xmlns:a16="http://schemas.microsoft.com/office/drawing/2014/main" id="{6649FA4C-C358-AFDF-68ED-9E0953332DD9}"/>
                </a:ext>
              </a:extLst>
            </p:cNvPr>
            <p:cNvGrpSpPr/>
            <p:nvPr/>
          </p:nvGrpSpPr>
          <p:grpSpPr>
            <a:xfrm rot="5400000">
              <a:off x="7873341" y="4254316"/>
              <a:ext cx="708100" cy="708500"/>
              <a:chOff x="3678700" y="407275"/>
              <a:chExt cx="708100" cy="708500"/>
            </a:xfrm>
          </p:grpSpPr>
          <p:sp>
            <p:nvSpPr>
              <p:cNvPr id="33" name="Google Shape;1500;p38">
                <a:extLst>
                  <a:ext uri="{FF2B5EF4-FFF2-40B4-BE49-F238E27FC236}">
                    <a16:creationId xmlns:a16="http://schemas.microsoft.com/office/drawing/2014/main" id="{0437BE44-3D70-BA7C-6D54-D884741E2085}"/>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01;p38">
                <a:extLst>
                  <a:ext uri="{FF2B5EF4-FFF2-40B4-BE49-F238E27FC236}">
                    <a16:creationId xmlns:a16="http://schemas.microsoft.com/office/drawing/2014/main" id="{E0A73EF0-D1DB-BA73-7037-76C7DDA7357E}"/>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02;p38">
                <a:extLst>
                  <a:ext uri="{FF2B5EF4-FFF2-40B4-BE49-F238E27FC236}">
                    <a16:creationId xmlns:a16="http://schemas.microsoft.com/office/drawing/2014/main" id="{099B2886-B1BA-3ED9-8B6D-E5FA95CAA9BD}"/>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03;p38">
                <a:extLst>
                  <a:ext uri="{FF2B5EF4-FFF2-40B4-BE49-F238E27FC236}">
                    <a16:creationId xmlns:a16="http://schemas.microsoft.com/office/drawing/2014/main" id="{F60B3DBF-EB24-9F56-79FB-9443DF66FFFD}"/>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04;p38">
                <a:extLst>
                  <a:ext uri="{FF2B5EF4-FFF2-40B4-BE49-F238E27FC236}">
                    <a16:creationId xmlns:a16="http://schemas.microsoft.com/office/drawing/2014/main" id="{CA45FE60-02FF-9FAB-F838-702207507F74}"/>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05;p38">
                <a:extLst>
                  <a:ext uri="{FF2B5EF4-FFF2-40B4-BE49-F238E27FC236}">
                    <a16:creationId xmlns:a16="http://schemas.microsoft.com/office/drawing/2014/main" id="{11771875-87E9-7145-7F62-D96D8B036114}"/>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06;p38">
                <a:extLst>
                  <a:ext uri="{FF2B5EF4-FFF2-40B4-BE49-F238E27FC236}">
                    <a16:creationId xmlns:a16="http://schemas.microsoft.com/office/drawing/2014/main" id="{BF556CC6-A6A5-B3FF-9EA2-6FD6CF3E2EC2}"/>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507;p38">
              <a:extLst>
                <a:ext uri="{FF2B5EF4-FFF2-40B4-BE49-F238E27FC236}">
                  <a16:creationId xmlns:a16="http://schemas.microsoft.com/office/drawing/2014/main" id="{5CAD2C52-D07B-31B8-8FD4-63CB41416FFA}"/>
                </a:ext>
              </a:extLst>
            </p:cNvPr>
            <p:cNvGrpSpPr/>
            <p:nvPr/>
          </p:nvGrpSpPr>
          <p:grpSpPr>
            <a:xfrm rot="5400000">
              <a:off x="8639847" y="3354200"/>
              <a:ext cx="457787" cy="458045"/>
              <a:chOff x="3678700" y="407275"/>
              <a:chExt cx="708100" cy="708500"/>
            </a:xfrm>
          </p:grpSpPr>
          <p:sp>
            <p:nvSpPr>
              <p:cNvPr id="26" name="Google Shape;1508;p38">
                <a:extLst>
                  <a:ext uri="{FF2B5EF4-FFF2-40B4-BE49-F238E27FC236}">
                    <a16:creationId xmlns:a16="http://schemas.microsoft.com/office/drawing/2014/main" id="{CF5E8699-D8CE-3792-CC76-8E3B2E169361}"/>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09;p38">
                <a:extLst>
                  <a:ext uri="{FF2B5EF4-FFF2-40B4-BE49-F238E27FC236}">
                    <a16:creationId xmlns:a16="http://schemas.microsoft.com/office/drawing/2014/main" id="{2CDDE7F7-10F7-0158-1098-937026347DE8}"/>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10;p38">
                <a:extLst>
                  <a:ext uri="{FF2B5EF4-FFF2-40B4-BE49-F238E27FC236}">
                    <a16:creationId xmlns:a16="http://schemas.microsoft.com/office/drawing/2014/main" id="{DE1A756B-41C6-032A-5305-E0C873753E8E}"/>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11;p38">
                <a:extLst>
                  <a:ext uri="{FF2B5EF4-FFF2-40B4-BE49-F238E27FC236}">
                    <a16:creationId xmlns:a16="http://schemas.microsoft.com/office/drawing/2014/main" id="{73D6F33C-D616-49F9-48D7-B7A3986B412C}"/>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2;p38">
                <a:extLst>
                  <a:ext uri="{FF2B5EF4-FFF2-40B4-BE49-F238E27FC236}">
                    <a16:creationId xmlns:a16="http://schemas.microsoft.com/office/drawing/2014/main" id="{C6E64391-7857-5942-D2EC-D491ACBF9DF5}"/>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3;p38">
                <a:extLst>
                  <a:ext uri="{FF2B5EF4-FFF2-40B4-BE49-F238E27FC236}">
                    <a16:creationId xmlns:a16="http://schemas.microsoft.com/office/drawing/2014/main" id="{E448BB69-FDCD-9B25-B030-478240F96794}"/>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4;p38">
                <a:extLst>
                  <a:ext uri="{FF2B5EF4-FFF2-40B4-BE49-F238E27FC236}">
                    <a16:creationId xmlns:a16="http://schemas.microsoft.com/office/drawing/2014/main" id="{996EE5DA-E410-6B6E-7677-8557AFF34D9C}"/>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515;p38">
              <a:extLst>
                <a:ext uri="{FF2B5EF4-FFF2-40B4-BE49-F238E27FC236}">
                  <a16:creationId xmlns:a16="http://schemas.microsoft.com/office/drawing/2014/main" id="{E6643BAA-7130-DE25-3902-259495C7BEE9}"/>
                </a:ext>
              </a:extLst>
            </p:cNvPr>
            <p:cNvGrpSpPr/>
            <p:nvPr/>
          </p:nvGrpSpPr>
          <p:grpSpPr>
            <a:xfrm>
              <a:off x="7787267" y="539497"/>
              <a:ext cx="208184" cy="208184"/>
              <a:chOff x="8356813" y="1074288"/>
              <a:chExt cx="351900" cy="351900"/>
            </a:xfrm>
          </p:grpSpPr>
          <p:sp>
            <p:nvSpPr>
              <p:cNvPr id="24" name="Google Shape;1516;p38">
                <a:extLst>
                  <a:ext uri="{FF2B5EF4-FFF2-40B4-BE49-F238E27FC236}">
                    <a16:creationId xmlns:a16="http://schemas.microsoft.com/office/drawing/2014/main" id="{834DBBF1-689B-9C55-BAA6-414FB968EAC5}"/>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17;p38">
                <a:extLst>
                  <a:ext uri="{FF2B5EF4-FFF2-40B4-BE49-F238E27FC236}">
                    <a16:creationId xmlns:a16="http://schemas.microsoft.com/office/drawing/2014/main" id="{6493E351-6CD8-8ED2-CD92-E97B2A1B3C94}"/>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518;p38">
              <a:extLst>
                <a:ext uri="{FF2B5EF4-FFF2-40B4-BE49-F238E27FC236}">
                  <a16:creationId xmlns:a16="http://schemas.microsoft.com/office/drawing/2014/main" id="{C4D2A883-E916-1C7A-75D2-2A4E8FD801D1}"/>
                </a:ext>
              </a:extLst>
            </p:cNvPr>
            <p:cNvGrpSpPr/>
            <p:nvPr/>
          </p:nvGrpSpPr>
          <p:grpSpPr>
            <a:xfrm>
              <a:off x="7194842" y="2467660"/>
              <a:ext cx="208184" cy="208184"/>
              <a:chOff x="8356813" y="1074288"/>
              <a:chExt cx="351900" cy="351900"/>
            </a:xfrm>
          </p:grpSpPr>
          <p:sp>
            <p:nvSpPr>
              <p:cNvPr id="22" name="Google Shape;1519;p38">
                <a:extLst>
                  <a:ext uri="{FF2B5EF4-FFF2-40B4-BE49-F238E27FC236}">
                    <a16:creationId xmlns:a16="http://schemas.microsoft.com/office/drawing/2014/main" id="{D2F16061-24EC-FD0F-B49C-D6EBBE95DC37}"/>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20;p38">
                <a:extLst>
                  <a:ext uri="{FF2B5EF4-FFF2-40B4-BE49-F238E27FC236}">
                    <a16:creationId xmlns:a16="http://schemas.microsoft.com/office/drawing/2014/main" id="{89527B3B-39C0-5615-13B0-1493EC8AADDA}"/>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521;p38">
              <a:extLst>
                <a:ext uri="{FF2B5EF4-FFF2-40B4-BE49-F238E27FC236}">
                  <a16:creationId xmlns:a16="http://schemas.microsoft.com/office/drawing/2014/main" id="{D4A5879D-0518-E781-81D3-1DD24B5987D7}"/>
                </a:ext>
              </a:extLst>
            </p:cNvPr>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924B8D14-727C-FC66-E555-511F4102EC28}"/>
              </a:ext>
            </a:extLst>
          </p:cNvPr>
          <p:cNvPicPr>
            <a:picLocks noChangeAspect="1"/>
          </p:cNvPicPr>
          <p:nvPr/>
        </p:nvPicPr>
        <p:blipFill>
          <a:blip r:embed="rId4"/>
          <a:stretch>
            <a:fillRect/>
          </a:stretch>
        </p:blipFill>
        <p:spPr>
          <a:xfrm>
            <a:off x="6095179" y="1965129"/>
            <a:ext cx="2781693" cy="1554548"/>
          </a:xfrm>
          <a:prstGeom prst="rect">
            <a:avLst/>
          </a:prstGeom>
        </p:spPr>
      </p:pic>
      <p:pic>
        <p:nvPicPr>
          <p:cNvPr id="4" name="Image 3">
            <a:extLst>
              <a:ext uri="{FF2B5EF4-FFF2-40B4-BE49-F238E27FC236}">
                <a16:creationId xmlns:a16="http://schemas.microsoft.com/office/drawing/2014/main" id="{899F7B56-3371-0901-2ED3-7C07BEFD97FA}"/>
              </a:ext>
            </a:extLst>
          </p:cNvPr>
          <p:cNvPicPr>
            <a:picLocks noChangeAspect="1"/>
          </p:cNvPicPr>
          <p:nvPr/>
        </p:nvPicPr>
        <p:blipFill>
          <a:blip r:embed="rId5"/>
          <a:stretch>
            <a:fillRect/>
          </a:stretch>
        </p:blipFill>
        <p:spPr>
          <a:xfrm>
            <a:off x="3928228" y="20021"/>
            <a:ext cx="3020910" cy="1451069"/>
          </a:xfrm>
          <a:prstGeom prst="rect">
            <a:avLst/>
          </a:prstGeom>
        </p:spPr>
      </p:pic>
      <p:grpSp>
        <p:nvGrpSpPr>
          <p:cNvPr id="5" name="Google Shape;1437;p35">
            <a:extLst>
              <a:ext uri="{FF2B5EF4-FFF2-40B4-BE49-F238E27FC236}">
                <a16:creationId xmlns:a16="http://schemas.microsoft.com/office/drawing/2014/main" id="{05A5282C-EA51-C858-185B-E18A5BE6FA5E}"/>
              </a:ext>
            </a:extLst>
          </p:cNvPr>
          <p:cNvGrpSpPr/>
          <p:nvPr/>
        </p:nvGrpSpPr>
        <p:grpSpPr>
          <a:xfrm>
            <a:off x="3599950" y="-48798"/>
            <a:ext cx="134070" cy="1891362"/>
            <a:chOff x="8017432" y="-313900"/>
            <a:chExt cx="134070" cy="1891362"/>
          </a:xfrm>
        </p:grpSpPr>
        <p:sp>
          <p:nvSpPr>
            <p:cNvPr id="6" name="Google Shape;1438;p35">
              <a:extLst>
                <a:ext uri="{FF2B5EF4-FFF2-40B4-BE49-F238E27FC236}">
                  <a16:creationId xmlns:a16="http://schemas.microsoft.com/office/drawing/2014/main" id="{D976CBA7-A963-9897-0279-BA9BA7A3B2FA}"/>
                </a:ext>
              </a:extLst>
            </p:cNvPr>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439;p35">
              <a:extLst>
                <a:ext uri="{FF2B5EF4-FFF2-40B4-BE49-F238E27FC236}">
                  <a16:creationId xmlns:a16="http://schemas.microsoft.com/office/drawing/2014/main" id="{6726BE5C-97EE-8D62-647A-07F573495E70}"/>
                </a:ext>
              </a:extLst>
            </p:cNvPr>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8" name="Google Shape;1440;p35">
              <a:extLst>
                <a:ext uri="{FF2B5EF4-FFF2-40B4-BE49-F238E27FC236}">
                  <a16:creationId xmlns:a16="http://schemas.microsoft.com/office/drawing/2014/main" id="{D0877EB7-76EE-4FBC-8D9B-CDB89154159E}"/>
                </a:ext>
              </a:extLst>
            </p:cNvPr>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2304;p40">
            <a:extLst>
              <a:ext uri="{FF2B5EF4-FFF2-40B4-BE49-F238E27FC236}">
                <a16:creationId xmlns:a16="http://schemas.microsoft.com/office/drawing/2014/main" id="{0D3FA6D1-6177-2E83-F829-85B060DEB370}"/>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03</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346859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 presetClass="entr" presetSubtype="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6"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 presetClass="entr" presetSubtype="4" fill="hold" grpId="0" nodeType="afterEffect">
                                  <p:stCondLst>
                                    <p:cond delay="0"/>
                                  </p:stCondLst>
                                  <p:childTnLst>
                                    <p:set>
                                      <p:cBhvr>
                                        <p:cTn id="25" dur="1" fill="hold">
                                          <p:stCondLst>
                                            <p:cond delay="0"/>
                                          </p:stCondLst>
                                        </p:cTn>
                                        <p:tgtEl>
                                          <p:spTgt spid="1491"/>
                                        </p:tgtEl>
                                        <p:attrNameLst>
                                          <p:attrName>style.visibility</p:attrName>
                                        </p:attrNameLst>
                                      </p:cBhvr>
                                      <p:to>
                                        <p:strVal val="visible"/>
                                      </p:to>
                                    </p:set>
                                    <p:anim calcmode="lin" valueType="num">
                                      <p:cBhvr additive="base">
                                        <p:cTn id="26" dur="500" fill="hold"/>
                                        <p:tgtEl>
                                          <p:spTgt spid="1491"/>
                                        </p:tgtEl>
                                        <p:attrNameLst>
                                          <p:attrName>ppt_x</p:attrName>
                                        </p:attrNameLst>
                                      </p:cBhvr>
                                      <p:tavLst>
                                        <p:tav tm="0">
                                          <p:val>
                                            <p:strVal val="#ppt_x"/>
                                          </p:val>
                                        </p:tav>
                                        <p:tav tm="100000">
                                          <p:val>
                                            <p:strVal val="#ppt_x"/>
                                          </p:val>
                                        </p:tav>
                                      </p:tavLst>
                                    </p:anim>
                                    <p:anim calcmode="lin" valueType="num">
                                      <p:cBhvr additive="base">
                                        <p:cTn id="27" dur="500" fill="hold"/>
                                        <p:tgtEl>
                                          <p:spTgt spid="14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9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sp>
        <p:nvSpPr>
          <p:cNvPr id="20" name="Google Shape;2613;p46">
            <a:extLst>
              <a:ext uri="{FF2B5EF4-FFF2-40B4-BE49-F238E27FC236}">
                <a16:creationId xmlns:a16="http://schemas.microsoft.com/office/drawing/2014/main" id="{91E65B76-E3C1-227F-62CC-4792094EBC14}"/>
              </a:ext>
            </a:extLst>
          </p:cNvPr>
          <p:cNvSpPr txBox="1"/>
          <p:nvPr/>
        </p:nvSpPr>
        <p:spPr>
          <a:xfrm>
            <a:off x="151204" y="864528"/>
            <a:ext cx="4792410" cy="36219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500" b="1" u="sng" dirty="0">
                <a:solidFill>
                  <a:schemeClr val="tx1"/>
                </a:solidFill>
                <a:latin typeface="Poppins" panose="00000500000000000000" pitchFamily="2" charset="0"/>
                <a:ea typeface="Barlow Semi Condensed Medium"/>
                <a:cs typeface="Poppins" panose="00000500000000000000" pitchFamily="2" charset="0"/>
                <a:sym typeface="Barlow Semi Condensed Medium"/>
              </a:rPr>
              <a:t>Pagination Intelligente: Évitez Les Full Scans</a:t>
            </a:r>
            <a:endParaRPr lang="fr-MA" sz="1500" b="1" u="sng" dirty="0">
              <a:solidFill>
                <a:schemeClr val="tx1"/>
              </a:solidFill>
              <a:latin typeface="Poppins" panose="00000500000000000000" pitchFamily="2" charset="0"/>
              <a:ea typeface="Barlow Semi Condensed Medium"/>
              <a:cs typeface="Poppins" panose="00000500000000000000" pitchFamily="2" charset="0"/>
              <a:sym typeface="Barlow Semi Condensed Medium"/>
            </a:endParaRPr>
          </a:p>
        </p:txBody>
      </p:sp>
      <p:sp>
        <p:nvSpPr>
          <p:cNvPr id="21" name="Google Shape;2615;p46">
            <a:extLst>
              <a:ext uri="{FF2B5EF4-FFF2-40B4-BE49-F238E27FC236}">
                <a16:creationId xmlns:a16="http://schemas.microsoft.com/office/drawing/2014/main" id="{C2F408DA-F389-B2A7-0D60-4ED0FEE2F610}"/>
              </a:ext>
            </a:extLst>
          </p:cNvPr>
          <p:cNvSpPr txBox="1"/>
          <p:nvPr/>
        </p:nvSpPr>
        <p:spPr>
          <a:xfrm>
            <a:off x="685277" y="1458463"/>
            <a:ext cx="4204877" cy="1241076"/>
          </a:xfrm>
          <a:prstGeom prst="rect">
            <a:avLst/>
          </a:prstGeom>
          <a:noFill/>
          <a:ln>
            <a:noFill/>
          </a:ln>
        </p:spPr>
        <p:txBody>
          <a:bodyPr spcFirstLastPara="1" wrap="square" lIns="91425" tIns="91425" rIns="91425" bIns="91425" anchor="t" anchorCtr="0">
            <a:noAutofit/>
          </a:bodyPr>
          <a:lstStyle/>
          <a:p>
            <a:pPr marL="285750" lvl="0" indent="-285750" rtl="0">
              <a:lnSpc>
                <a:spcPct val="200000"/>
              </a:lnSpc>
              <a:spcBef>
                <a:spcPts val="0"/>
              </a:spcBef>
              <a:spcAft>
                <a:spcPts val="0"/>
              </a:spcAft>
              <a:buFont typeface="Arial" panose="020B0604020202020204" pitchFamily="34" charset="0"/>
              <a:buChar char="•"/>
            </a:pPr>
            <a:r>
              <a:rPr lang="fr-FR" sz="1200" b="1" dirty="0">
                <a:solidFill>
                  <a:schemeClr val="accent2">
                    <a:lumMod val="25000"/>
                  </a:schemeClr>
                </a:solidFill>
                <a:latin typeface="Poppins" panose="00000500000000000000" pitchFamily="2" charset="0"/>
                <a:ea typeface="Barlow Semi Condensed"/>
                <a:cs typeface="Poppins" panose="00000500000000000000" pitchFamily="2" charset="0"/>
                <a:sym typeface="Barlow Semi Condensed"/>
              </a:rPr>
              <a:t>skip</a:t>
            </a:r>
            <a:r>
              <a:rPr lang="fr-FR" sz="1200" dirty="0">
                <a:solidFill>
                  <a:schemeClr val="tx1"/>
                </a:solidFill>
                <a:latin typeface="Poppins" panose="00000500000000000000" pitchFamily="2" charset="0"/>
                <a:ea typeface="Barlow Semi Condensed"/>
                <a:cs typeface="Poppins" panose="00000500000000000000" pitchFamily="2" charset="0"/>
                <a:sym typeface="Barlow Semi Condensed"/>
              </a:rPr>
              <a:t>() parcourt tous les documents précédents.</a:t>
            </a:r>
          </a:p>
          <a:p>
            <a:pPr marL="285750" lvl="0" indent="-285750" rtl="0">
              <a:lnSpc>
                <a:spcPct val="200000"/>
              </a:lnSpc>
              <a:spcBef>
                <a:spcPts val="0"/>
              </a:spcBef>
              <a:spcAft>
                <a:spcPts val="0"/>
              </a:spcAft>
              <a:buFont typeface="Arial" panose="020B0604020202020204" pitchFamily="34" charset="0"/>
              <a:buChar char="•"/>
            </a:pPr>
            <a:r>
              <a:rPr lang="fr-FR" sz="1200" dirty="0">
                <a:solidFill>
                  <a:schemeClr val="tx1"/>
                </a:solidFill>
                <a:latin typeface="Poppins" panose="00000500000000000000" pitchFamily="2" charset="0"/>
                <a:ea typeface="Barlow Semi Condensed"/>
                <a:cs typeface="Poppins" panose="00000500000000000000" pitchFamily="2" charset="0"/>
                <a:sym typeface="Barlow Semi Condensed"/>
              </a:rPr>
              <a:t>Sur 10 000 docs, MongoDB lit 10 010 docs pour en renvoyer 10.</a:t>
            </a:r>
            <a:endParaRPr sz="1200" dirty="0">
              <a:solidFill>
                <a:schemeClr val="tx1"/>
              </a:solidFill>
              <a:latin typeface="Poppins" panose="00000500000000000000" pitchFamily="2" charset="0"/>
              <a:ea typeface="Barlow Semi Condensed"/>
              <a:cs typeface="Poppins" panose="00000500000000000000" pitchFamily="2" charset="0"/>
              <a:sym typeface="Barlow Semi Condensed"/>
            </a:endParaRPr>
          </a:p>
        </p:txBody>
      </p:sp>
      <p:sp>
        <p:nvSpPr>
          <p:cNvPr id="22" name="Rectangle 21">
            <a:extLst>
              <a:ext uri="{FF2B5EF4-FFF2-40B4-BE49-F238E27FC236}">
                <a16:creationId xmlns:a16="http://schemas.microsoft.com/office/drawing/2014/main" id="{2AC41F9E-56FB-5D0E-1CC0-039DC477BAD3}"/>
              </a:ext>
            </a:extLst>
          </p:cNvPr>
          <p:cNvSpPr/>
          <p:nvPr/>
        </p:nvSpPr>
        <p:spPr>
          <a:xfrm>
            <a:off x="924514" y="95056"/>
            <a:ext cx="7294971" cy="739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dk2"/>
              </a:buClr>
              <a:buSzPts val="2800"/>
            </a:pPr>
            <a:r>
              <a:rPr lang="fr-FR" sz="2800" b="1" dirty="0">
                <a:solidFill>
                  <a:srgbClr val="0C0A9E"/>
                </a:solidFill>
                <a:latin typeface="IBM Plex Mono" panose="020B0509050203000203" pitchFamily="49" charset="0"/>
                <a:sym typeface="Fjalla One"/>
              </a:rPr>
              <a:t>Techniques pour optimiser les requêtes-</a:t>
            </a:r>
            <a:r>
              <a:rPr lang="fr-FR" sz="2800" b="1" dirty="0">
                <a:solidFill>
                  <a:schemeClr val="accent2">
                    <a:lumMod val="75000"/>
                  </a:schemeClr>
                </a:solidFill>
                <a:latin typeface="IBM Plex Mono" panose="020B0509050203000203" pitchFamily="49" charset="0"/>
                <a:sym typeface="Fjalla One"/>
              </a:rPr>
              <a:t>Pagination Intelligente </a:t>
            </a:r>
            <a:endParaRPr lang="fr-MA" sz="2800" b="1" dirty="0">
              <a:solidFill>
                <a:schemeClr val="accent2">
                  <a:lumMod val="75000"/>
                </a:schemeClr>
              </a:solidFill>
              <a:latin typeface="IBM Plex Mono" panose="020B0509050203000203" pitchFamily="49" charset="0"/>
              <a:sym typeface="Fjalla One"/>
            </a:endParaRPr>
          </a:p>
        </p:txBody>
      </p:sp>
      <p:sp>
        <p:nvSpPr>
          <p:cNvPr id="23" name="ZoneTexte 22">
            <a:extLst>
              <a:ext uri="{FF2B5EF4-FFF2-40B4-BE49-F238E27FC236}">
                <a16:creationId xmlns:a16="http://schemas.microsoft.com/office/drawing/2014/main" id="{8D5DF2CA-2555-2B6C-8EE8-4E964C1B408D}"/>
              </a:ext>
            </a:extLst>
          </p:cNvPr>
          <p:cNvSpPr txBox="1"/>
          <p:nvPr/>
        </p:nvSpPr>
        <p:spPr>
          <a:xfrm>
            <a:off x="424283" y="1292235"/>
            <a:ext cx="3393915" cy="292388"/>
          </a:xfrm>
          <a:prstGeom prst="rect">
            <a:avLst/>
          </a:prstGeom>
          <a:noFill/>
        </p:spPr>
        <p:txBody>
          <a:bodyPr wrap="square">
            <a:spAutoFit/>
          </a:bodyPr>
          <a:lstStyle/>
          <a:p>
            <a:r>
              <a:rPr lang="fr-MA" sz="1300" b="1" dirty="0">
                <a:solidFill>
                  <a:schemeClr val="tx1">
                    <a:lumMod val="90000"/>
                    <a:lumOff val="10000"/>
                  </a:schemeClr>
                </a:solidFill>
                <a:latin typeface="Poppins" panose="00000500000000000000" pitchFamily="2" charset="0"/>
                <a:cs typeface="Poppins" panose="00000500000000000000" pitchFamily="2" charset="0"/>
              </a:rPr>
              <a:t>Approche Classique (Risquée) :</a:t>
            </a:r>
          </a:p>
        </p:txBody>
      </p:sp>
      <p:pic>
        <p:nvPicPr>
          <p:cNvPr id="24" name="Image 23">
            <a:extLst>
              <a:ext uri="{FF2B5EF4-FFF2-40B4-BE49-F238E27FC236}">
                <a16:creationId xmlns:a16="http://schemas.microsoft.com/office/drawing/2014/main" id="{99004EFB-482B-9D9B-5610-45FBBE318C40}"/>
              </a:ext>
            </a:extLst>
          </p:cNvPr>
          <p:cNvPicPr>
            <a:picLocks noChangeAspect="1"/>
          </p:cNvPicPr>
          <p:nvPr/>
        </p:nvPicPr>
        <p:blipFill>
          <a:blip r:embed="rId3"/>
          <a:stretch>
            <a:fillRect/>
          </a:stretch>
        </p:blipFill>
        <p:spPr>
          <a:xfrm>
            <a:off x="5287032" y="1675405"/>
            <a:ext cx="3823102" cy="807191"/>
          </a:xfrm>
          <a:prstGeom prst="rect">
            <a:avLst/>
          </a:prstGeom>
        </p:spPr>
      </p:pic>
      <p:sp>
        <p:nvSpPr>
          <p:cNvPr id="25" name="ZoneTexte 24">
            <a:extLst>
              <a:ext uri="{FF2B5EF4-FFF2-40B4-BE49-F238E27FC236}">
                <a16:creationId xmlns:a16="http://schemas.microsoft.com/office/drawing/2014/main" id="{B5202599-7237-3FE0-450E-2D058D0EBE2A}"/>
              </a:ext>
            </a:extLst>
          </p:cNvPr>
          <p:cNvSpPr txBox="1"/>
          <p:nvPr/>
        </p:nvSpPr>
        <p:spPr>
          <a:xfrm>
            <a:off x="424283" y="2604169"/>
            <a:ext cx="5566133" cy="292388"/>
          </a:xfrm>
          <a:prstGeom prst="rect">
            <a:avLst/>
          </a:prstGeom>
          <a:noFill/>
        </p:spPr>
        <p:txBody>
          <a:bodyPr wrap="square">
            <a:spAutoFit/>
          </a:bodyPr>
          <a:lstStyle/>
          <a:p>
            <a:r>
              <a:rPr lang="fr-FR" sz="1300" b="1" dirty="0">
                <a:solidFill>
                  <a:schemeClr val="tx1">
                    <a:lumMod val="90000"/>
                    <a:lumOff val="10000"/>
                  </a:schemeClr>
                </a:solidFill>
                <a:latin typeface="Poppins" panose="00000500000000000000" pitchFamily="2" charset="0"/>
                <a:cs typeface="Poppins" panose="00000500000000000000" pitchFamily="2" charset="0"/>
              </a:rPr>
              <a:t>Solution : Pagination par Clé Continue (</a:t>
            </a:r>
            <a:r>
              <a:rPr lang="fr-FR" sz="1300" b="1" dirty="0" err="1">
                <a:solidFill>
                  <a:schemeClr val="tx1">
                    <a:lumMod val="90000"/>
                    <a:lumOff val="10000"/>
                  </a:schemeClr>
                </a:solidFill>
                <a:latin typeface="Poppins" panose="00000500000000000000" pitchFamily="2" charset="0"/>
                <a:cs typeface="Poppins" panose="00000500000000000000" pitchFamily="2" charset="0"/>
              </a:rPr>
              <a:t>Keyset</a:t>
            </a:r>
            <a:r>
              <a:rPr lang="fr-FR" sz="1300" b="1" dirty="0">
                <a:solidFill>
                  <a:schemeClr val="tx1">
                    <a:lumMod val="90000"/>
                    <a:lumOff val="10000"/>
                  </a:schemeClr>
                </a:solidFill>
                <a:latin typeface="Poppins" panose="00000500000000000000" pitchFamily="2" charset="0"/>
                <a:cs typeface="Poppins" panose="00000500000000000000" pitchFamily="2" charset="0"/>
              </a:rPr>
              <a:t> Pagination)</a:t>
            </a:r>
            <a:endParaRPr lang="fr-MA" sz="1300" b="1" dirty="0">
              <a:solidFill>
                <a:schemeClr val="tx1">
                  <a:lumMod val="90000"/>
                  <a:lumOff val="10000"/>
                </a:schemeClr>
              </a:solidFill>
              <a:latin typeface="Poppins" panose="00000500000000000000" pitchFamily="2" charset="0"/>
              <a:cs typeface="Poppins" panose="00000500000000000000" pitchFamily="2" charset="0"/>
            </a:endParaRPr>
          </a:p>
        </p:txBody>
      </p:sp>
      <p:sp>
        <p:nvSpPr>
          <p:cNvPr id="26" name="Google Shape;2615;p46">
            <a:extLst>
              <a:ext uri="{FF2B5EF4-FFF2-40B4-BE49-F238E27FC236}">
                <a16:creationId xmlns:a16="http://schemas.microsoft.com/office/drawing/2014/main" id="{421835C3-076E-7B21-F7B5-CD88A997A906}"/>
              </a:ext>
            </a:extLst>
          </p:cNvPr>
          <p:cNvSpPr txBox="1"/>
          <p:nvPr/>
        </p:nvSpPr>
        <p:spPr>
          <a:xfrm>
            <a:off x="498758" y="2774303"/>
            <a:ext cx="7572848" cy="454496"/>
          </a:xfrm>
          <a:prstGeom prst="rect">
            <a:avLst/>
          </a:prstGeom>
          <a:noFill/>
          <a:ln>
            <a:noFill/>
          </a:ln>
        </p:spPr>
        <p:txBody>
          <a:bodyPr spcFirstLastPara="1" wrap="square" lIns="91425" tIns="91425" rIns="91425" bIns="91425" anchor="t" anchorCtr="0">
            <a:noAutofit/>
          </a:bodyPr>
          <a:lstStyle/>
          <a:p>
            <a:pPr marL="285750" lvl="0" indent="-285750" rtl="0">
              <a:lnSpc>
                <a:spcPct val="150000"/>
              </a:lnSpc>
              <a:spcBef>
                <a:spcPts val="0"/>
              </a:spcBef>
              <a:spcAft>
                <a:spcPts val="0"/>
              </a:spcAft>
              <a:buFont typeface="Arial" panose="020B0604020202020204" pitchFamily="34" charset="0"/>
              <a:buChar char="•"/>
            </a:pPr>
            <a:r>
              <a:rPr lang="fr-FR" sz="1200" dirty="0">
                <a:solidFill>
                  <a:schemeClr val="tx1"/>
                </a:solidFill>
                <a:latin typeface="Poppins" panose="00000500000000000000" pitchFamily="2" charset="0"/>
                <a:ea typeface="Barlow Semi Condensed"/>
                <a:cs typeface="Poppins" panose="00000500000000000000" pitchFamily="2" charset="0"/>
                <a:sym typeface="Barlow Semi Condensed"/>
              </a:rPr>
              <a:t>Utiliser le dernier document de la page précédente comme point de départ.</a:t>
            </a:r>
            <a:endParaRPr sz="1200" dirty="0">
              <a:solidFill>
                <a:schemeClr val="tx1"/>
              </a:solidFill>
              <a:latin typeface="Poppins" panose="00000500000000000000" pitchFamily="2" charset="0"/>
              <a:ea typeface="Barlow Semi Condensed"/>
              <a:cs typeface="Poppins" panose="00000500000000000000" pitchFamily="2" charset="0"/>
              <a:sym typeface="Barlow Semi Condensed"/>
            </a:endParaRPr>
          </a:p>
        </p:txBody>
      </p:sp>
      <p:pic>
        <p:nvPicPr>
          <p:cNvPr id="27" name="Image 26">
            <a:extLst>
              <a:ext uri="{FF2B5EF4-FFF2-40B4-BE49-F238E27FC236}">
                <a16:creationId xmlns:a16="http://schemas.microsoft.com/office/drawing/2014/main" id="{D91AF9A8-F27F-93FB-0D93-945543B8EA05}"/>
              </a:ext>
            </a:extLst>
          </p:cNvPr>
          <p:cNvPicPr>
            <a:picLocks noChangeAspect="1"/>
          </p:cNvPicPr>
          <p:nvPr/>
        </p:nvPicPr>
        <p:blipFill>
          <a:blip r:embed="rId4"/>
          <a:stretch>
            <a:fillRect/>
          </a:stretch>
        </p:blipFill>
        <p:spPr>
          <a:xfrm>
            <a:off x="1661339" y="3105545"/>
            <a:ext cx="5247685" cy="1529325"/>
          </a:xfrm>
          <a:prstGeom prst="rect">
            <a:avLst/>
          </a:prstGeom>
        </p:spPr>
      </p:pic>
      <p:cxnSp>
        <p:nvCxnSpPr>
          <p:cNvPr id="28" name="Connecteur droit avec flèche 27">
            <a:extLst>
              <a:ext uri="{FF2B5EF4-FFF2-40B4-BE49-F238E27FC236}">
                <a16:creationId xmlns:a16="http://schemas.microsoft.com/office/drawing/2014/main" id="{2FC61EEE-95A5-05ED-2091-7CB7AF62AF46}"/>
              </a:ext>
            </a:extLst>
          </p:cNvPr>
          <p:cNvCxnSpPr>
            <a:cxnSpLocks/>
            <a:stCxn id="21" idx="3"/>
            <a:endCxn id="24" idx="1"/>
          </p:cNvCxnSpPr>
          <p:nvPr/>
        </p:nvCxnSpPr>
        <p:spPr>
          <a:xfrm>
            <a:off x="4890154" y="2079001"/>
            <a:ext cx="396878"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oogle Shape;1522;p38">
            <a:extLst>
              <a:ext uri="{FF2B5EF4-FFF2-40B4-BE49-F238E27FC236}">
                <a16:creationId xmlns:a16="http://schemas.microsoft.com/office/drawing/2014/main" id="{C9E16458-7F15-E297-98C2-4B572E6EED50}"/>
              </a:ext>
            </a:extLst>
          </p:cNvPr>
          <p:cNvGrpSpPr/>
          <p:nvPr/>
        </p:nvGrpSpPr>
        <p:grpSpPr>
          <a:xfrm>
            <a:off x="-3560" y="4819174"/>
            <a:ext cx="4558967" cy="134100"/>
            <a:chOff x="796100" y="3019701"/>
            <a:chExt cx="4558967" cy="134100"/>
          </a:xfrm>
        </p:grpSpPr>
        <p:sp>
          <p:nvSpPr>
            <p:cNvPr id="3" name="Google Shape;1523;p38">
              <a:extLst>
                <a:ext uri="{FF2B5EF4-FFF2-40B4-BE49-F238E27FC236}">
                  <a16:creationId xmlns:a16="http://schemas.microsoft.com/office/drawing/2014/main" id="{56A24921-4C13-4C41-BDAB-1D6CB8EE167C}"/>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1524;p38">
              <a:extLst>
                <a:ext uri="{FF2B5EF4-FFF2-40B4-BE49-F238E27FC236}">
                  <a16:creationId xmlns:a16="http://schemas.microsoft.com/office/drawing/2014/main" id="{0B2BA0B9-4E8D-F5D2-C502-C900B98757C5}"/>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5" name="Google Shape;1525;p38">
              <a:extLst>
                <a:ext uri="{FF2B5EF4-FFF2-40B4-BE49-F238E27FC236}">
                  <a16:creationId xmlns:a16="http://schemas.microsoft.com/office/drawing/2014/main" id="{3303DEE2-D39D-2863-5A8B-28443A9C9493}"/>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304;p40">
            <a:extLst>
              <a:ext uri="{FF2B5EF4-FFF2-40B4-BE49-F238E27FC236}">
                <a16:creationId xmlns:a16="http://schemas.microsoft.com/office/drawing/2014/main" id="{A658984D-1F31-34BB-CA53-70D73420D9B3}"/>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30</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22" name="Google Shape;2738;p51">
            <a:extLst>
              <a:ext uri="{FF2B5EF4-FFF2-40B4-BE49-F238E27FC236}">
                <a16:creationId xmlns:a16="http://schemas.microsoft.com/office/drawing/2014/main" id="{D9063B0F-6A0B-EFAB-EE2A-D164EA9E2421}"/>
              </a:ext>
            </a:extLst>
          </p:cNvPr>
          <p:cNvSpPr txBox="1">
            <a:spLocks noGrp="1"/>
          </p:cNvSpPr>
          <p:nvPr>
            <p:ph type="title"/>
          </p:nvPr>
        </p:nvSpPr>
        <p:spPr>
          <a:xfrm>
            <a:off x="97104" y="398182"/>
            <a:ext cx="894979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800" b="1" dirty="0">
                <a:solidFill>
                  <a:srgbClr val="0C0A9E"/>
                </a:solidFill>
              </a:rPr>
              <a:t>Pièges Courants avec les Requêtes MongoDB</a:t>
            </a:r>
            <a:endParaRPr lang="fr-MA" sz="2800" b="1" dirty="0">
              <a:solidFill>
                <a:srgbClr val="0C0A9E"/>
              </a:solidFill>
            </a:endParaRPr>
          </a:p>
        </p:txBody>
      </p:sp>
      <p:graphicFrame>
        <p:nvGraphicFramePr>
          <p:cNvPr id="23" name="Tableau 22">
            <a:extLst>
              <a:ext uri="{FF2B5EF4-FFF2-40B4-BE49-F238E27FC236}">
                <a16:creationId xmlns:a16="http://schemas.microsoft.com/office/drawing/2014/main" id="{A2DF6A8F-66E5-715C-91F3-B5CF12CC252B}"/>
              </a:ext>
            </a:extLst>
          </p:cNvPr>
          <p:cNvGraphicFramePr>
            <a:graphicFrameLocks noGrp="1"/>
          </p:cNvGraphicFramePr>
          <p:nvPr/>
        </p:nvGraphicFramePr>
        <p:xfrm>
          <a:off x="192395" y="1510207"/>
          <a:ext cx="8759208" cy="2821814"/>
        </p:xfrm>
        <a:graphic>
          <a:graphicData uri="http://schemas.openxmlformats.org/drawingml/2006/table">
            <a:tbl>
              <a:tblPr/>
              <a:tblGrid>
                <a:gridCol w="2610798">
                  <a:extLst>
                    <a:ext uri="{9D8B030D-6E8A-4147-A177-3AD203B41FA5}">
                      <a16:colId xmlns:a16="http://schemas.microsoft.com/office/drawing/2014/main" val="2520563418"/>
                    </a:ext>
                  </a:extLst>
                </a:gridCol>
                <a:gridCol w="3003867">
                  <a:extLst>
                    <a:ext uri="{9D8B030D-6E8A-4147-A177-3AD203B41FA5}">
                      <a16:colId xmlns:a16="http://schemas.microsoft.com/office/drawing/2014/main" val="623798862"/>
                    </a:ext>
                  </a:extLst>
                </a:gridCol>
                <a:gridCol w="3144543">
                  <a:extLst>
                    <a:ext uri="{9D8B030D-6E8A-4147-A177-3AD203B41FA5}">
                      <a16:colId xmlns:a16="http://schemas.microsoft.com/office/drawing/2014/main" val="1939755617"/>
                    </a:ext>
                  </a:extLst>
                </a:gridCol>
              </a:tblGrid>
              <a:tr h="660548">
                <a:tc>
                  <a:txBody>
                    <a:bodyPr/>
                    <a:lstStyle/>
                    <a:p>
                      <a:pPr algn="l"/>
                      <a:r>
                        <a:rPr lang="fr-MA" sz="1600" b="1" i="0" u="none" strike="noStrike" cap="none" dirty="0">
                          <a:solidFill>
                            <a:schemeClr val="tx1">
                              <a:lumMod val="90000"/>
                              <a:lumOff val="10000"/>
                            </a:schemeClr>
                          </a:solidFill>
                          <a:latin typeface="Poppins" panose="00000500000000000000" pitchFamily="2" charset="0"/>
                          <a:cs typeface="Poppins" panose="00000500000000000000" pitchFamily="2" charset="0"/>
                          <a:sym typeface="Arial"/>
                        </a:rPr>
                        <a:t>Piège</a:t>
                      </a:r>
                    </a:p>
                  </a:txBody>
                  <a:tcPr marR="52855" marT="52855" marB="52855" anchor="ctr">
                    <a:lnL>
                      <a:noFill/>
                    </a:lnL>
                    <a:lnR>
                      <a:noFill/>
                    </a:lnR>
                    <a:lnT>
                      <a:noFill/>
                    </a:lnT>
                    <a:lnB>
                      <a:noFill/>
                    </a:lnB>
                    <a:noFill/>
                  </a:tcPr>
                </a:tc>
                <a:tc>
                  <a:txBody>
                    <a:bodyPr/>
                    <a:lstStyle/>
                    <a:p>
                      <a:pPr algn="l"/>
                      <a:r>
                        <a:rPr lang="fr-MA" sz="1600" b="1" i="0" u="none" strike="noStrike" cap="none" dirty="0">
                          <a:solidFill>
                            <a:schemeClr val="tx1">
                              <a:lumMod val="90000"/>
                              <a:lumOff val="10000"/>
                            </a:schemeClr>
                          </a:solidFill>
                          <a:latin typeface="Poppins" panose="00000500000000000000" pitchFamily="2" charset="0"/>
                          <a:cs typeface="Poppins" panose="00000500000000000000" pitchFamily="2" charset="0"/>
                          <a:sym typeface="Arial"/>
                        </a:rPr>
                        <a:t>Signe </a:t>
                      </a:r>
                      <a:r>
                        <a:rPr lang="fr-MA" sz="1600" b="1" i="0" u="none" strike="noStrike" cap="none" dirty="0" err="1">
                          <a:solidFill>
                            <a:schemeClr val="tx1">
                              <a:lumMod val="90000"/>
                              <a:lumOff val="10000"/>
                            </a:schemeClr>
                          </a:solidFill>
                          <a:latin typeface="Poppins" panose="00000500000000000000" pitchFamily="2" charset="0"/>
                          <a:cs typeface="Poppins" panose="00000500000000000000" pitchFamily="2" charset="0"/>
                          <a:sym typeface="Arial"/>
                        </a:rPr>
                        <a:t>Alert</a:t>
                      </a:r>
                      <a:endParaRPr lang="fr-MA" sz="1600" b="1" i="0" u="none" strike="noStrike" cap="none" dirty="0">
                        <a:solidFill>
                          <a:schemeClr val="tx1">
                            <a:lumMod val="90000"/>
                            <a:lumOff val="10000"/>
                          </a:schemeClr>
                        </a:solidFill>
                        <a:latin typeface="Poppins" panose="00000500000000000000" pitchFamily="2" charset="0"/>
                        <a:cs typeface="Poppins" panose="00000500000000000000" pitchFamily="2" charset="0"/>
                        <a:sym typeface="Arial"/>
                      </a:endParaRPr>
                    </a:p>
                  </a:txBody>
                  <a:tcPr marL="52855" marR="52855" marT="52855" marB="52855" anchor="ctr">
                    <a:lnL>
                      <a:noFill/>
                    </a:lnL>
                    <a:lnR>
                      <a:noFill/>
                    </a:lnR>
                    <a:lnT>
                      <a:noFill/>
                    </a:lnT>
                    <a:lnB>
                      <a:noFill/>
                    </a:lnB>
                    <a:noFill/>
                  </a:tcPr>
                </a:tc>
                <a:tc>
                  <a:txBody>
                    <a:bodyPr/>
                    <a:lstStyle/>
                    <a:p>
                      <a:pPr algn="l"/>
                      <a:r>
                        <a:rPr lang="fr-MA" sz="1600" b="1" i="0" u="none" strike="noStrike" cap="none" dirty="0">
                          <a:solidFill>
                            <a:schemeClr val="tx1">
                              <a:lumMod val="90000"/>
                              <a:lumOff val="10000"/>
                            </a:schemeClr>
                          </a:solidFill>
                          <a:latin typeface="Poppins" panose="00000500000000000000" pitchFamily="2" charset="0"/>
                          <a:cs typeface="Poppins" panose="00000500000000000000" pitchFamily="2" charset="0"/>
                          <a:sym typeface="Arial"/>
                        </a:rPr>
                        <a:t>Solution</a:t>
                      </a:r>
                    </a:p>
                  </a:txBody>
                  <a:tcPr marL="52855" marR="52855" marT="52855" marB="52855" anchor="ctr">
                    <a:lnL>
                      <a:noFill/>
                    </a:lnL>
                    <a:lnR>
                      <a:noFill/>
                    </a:lnR>
                    <a:lnT>
                      <a:noFill/>
                    </a:lnT>
                    <a:lnB>
                      <a:noFill/>
                    </a:lnB>
                    <a:noFill/>
                  </a:tcPr>
                </a:tc>
                <a:extLst>
                  <a:ext uri="{0D108BD9-81ED-4DB2-BD59-A6C34878D82A}">
                    <a16:rowId xmlns:a16="http://schemas.microsoft.com/office/drawing/2014/main" val="362248522"/>
                  </a:ext>
                </a:extLst>
              </a:tr>
              <a:tr h="660548">
                <a:tc>
                  <a:txBody>
                    <a:bodyPr/>
                    <a:lstStyle/>
                    <a:p>
                      <a:r>
                        <a:rPr lang="fr-MA" sz="1600" b="1" i="0" u="none" strike="noStrike" cap="none" dirty="0">
                          <a:solidFill>
                            <a:schemeClr val="tx1">
                              <a:lumMod val="50000"/>
                            </a:schemeClr>
                          </a:solidFill>
                          <a:latin typeface="Poppins" panose="00000500000000000000" pitchFamily="2" charset="0"/>
                          <a:cs typeface="Poppins" panose="00000500000000000000" pitchFamily="2" charset="0"/>
                          <a:sym typeface="Arial"/>
                        </a:rPr>
                        <a:t>Full scan</a:t>
                      </a:r>
                    </a:p>
                  </a:txBody>
                  <a:tcPr marR="52855" marT="52855" marB="52855" anchor="ctr">
                    <a:lnL>
                      <a:noFill/>
                    </a:lnL>
                    <a:lnR>
                      <a:noFill/>
                    </a:lnR>
                    <a:lnT>
                      <a:noFill/>
                    </a:lnT>
                    <a:lnB>
                      <a:noFill/>
                    </a:lnB>
                    <a:noFill/>
                  </a:tcPr>
                </a:tc>
                <a:tc>
                  <a:txBody>
                    <a:bodyPr/>
                    <a:lstStyle/>
                    <a:p>
                      <a:r>
                        <a:rPr lang="fr-MA" sz="1400" b="0" i="0" u="none" strike="noStrike" cap="none" dirty="0">
                          <a:solidFill>
                            <a:schemeClr val="accent1">
                              <a:lumMod val="75000"/>
                            </a:schemeClr>
                          </a:solidFill>
                          <a:latin typeface="Poppins" panose="00000500000000000000" pitchFamily="2" charset="0"/>
                          <a:cs typeface="Poppins" panose="00000500000000000000" pitchFamily="2" charset="0"/>
                          <a:sym typeface="Arial"/>
                        </a:rPr>
                        <a:t>COLLSCAN dans </a:t>
                      </a:r>
                      <a:r>
                        <a:rPr lang="fr-MA" sz="1400" b="0" i="0" u="none" strike="noStrike" cap="none" dirty="0" err="1">
                          <a:solidFill>
                            <a:schemeClr val="accent1">
                              <a:lumMod val="75000"/>
                            </a:schemeClr>
                          </a:solidFill>
                          <a:latin typeface="Poppins" panose="00000500000000000000" pitchFamily="2" charset="0"/>
                          <a:cs typeface="Poppins" panose="00000500000000000000" pitchFamily="2" charset="0"/>
                          <a:sym typeface="Arial"/>
                        </a:rPr>
                        <a:t>explain</a:t>
                      </a:r>
                      <a:r>
                        <a:rPr lang="fr-MA" sz="1400" b="0" i="0" u="none" strike="noStrike" cap="none" dirty="0">
                          <a:solidFill>
                            <a:schemeClr val="accent1">
                              <a:lumMod val="75000"/>
                            </a:schemeClr>
                          </a:solidFill>
                          <a:latin typeface="Poppins" panose="00000500000000000000" pitchFamily="2" charset="0"/>
                          <a:cs typeface="Poppins" panose="00000500000000000000" pitchFamily="2" charset="0"/>
                          <a:sym typeface="Arial"/>
                        </a:rPr>
                        <a:t>()</a:t>
                      </a:r>
                    </a:p>
                  </a:txBody>
                  <a:tcPr marL="52855" marR="52855" marT="52855" marB="52855" anchor="ctr">
                    <a:lnL>
                      <a:noFill/>
                    </a:lnL>
                    <a:lnR>
                      <a:noFill/>
                    </a:lnR>
                    <a:lnT>
                      <a:noFill/>
                    </a:lnT>
                    <a:lnB>
                      <a:noFill/>
                    </a:lnB>
                    <a:noFill/>
                  </a:tcPr>
                </a:tc>
                <a:tc>
                  <a:txBody>
                    <a:bodyPr/>
                    <a:lstStyle/>
                    <a:p>
                      <a:r>
                        <a:rPr lang="fr-MA" sz="1400" b="0" i="0" u="none" strike="noStrike" cap="none" dirty="0">
                          <a:solidFill>
                            <a:schemeClr val="accent1">
                              <a:lumMod val="75000"/>
                            </a:schemeClr>
                          </a:solidFill>
                          <a:latin typeface="Poppins" panose="00000500000000000000" pitchFamily="2" charset="0"/>
                          <a:cs typeface="Poppins" panose="00000500000000000000" pitchFamily="2" charset="0"/>
                          <a:sym typeface="Arial"/>
                        </a:rPr>
                        <a:t>Ajouter filtre + index</a:t>
                      </a:r>
                    </a:p>
                  </a:txBody>
                  <a:tcPr marL="52855" marR="52855" marT="52855" marB="52855" anchor="ctr">
                    <a:lnL>
                      <a:noFill/>
                    </a:lnL>
                    <a:lnR>
                      <a:noFill/>
                    </a:lnR>
                    <a:lnT>
                      <a:noFill/>
                    </a:lnT>
                    <a:lnB>
                      <a:noFill/>
                    </a:lnB>
                    <a:noFill/>
                  </a:tcPr>
                </a:tc>
                <a:extLst>
                  <a:ext uri="{0D108BD9-81ED-4DB2-BD59-A6C34878D82A}">
                    <a16:rowId xmlns:a16="http://schemas.microsoft.com/office/drawing/2014/main" val="2036582773"/>
                  </a:ext>
                </a:extLst>
              </a:tr>
              <a:tr h="750359">
                <a:tc>
                  <a:txBody>
                    <a:bodyPr/>
                    <a:lstStyle/>
                    <a:p>
                      <a:r>
                        <a:rPr lang="fr-MA" sz="1600" b="1" i="0" u="none" strike="noStrike" cap="none" dirty="0">
                          <a:solidFill>
                            <a:schemeClr val="tx1">
                              <a:lumMod val="50000"/>
                            </a:schemeClr>
                          </a:solidFill>
                          <a:latin typeface="Poppins" panose="00000500000000000000" pitchFamily="2" charset="0"/>
                          <a:cs typeface="Poppins" panose="00000500000000000000" pitchFamily="2" charset="0"/>
                          <a:sym typeface="Arial"/>
                        </a:rPr>
                        <a:t>Tri non indexé</a:t>
                      </a:r>
                    </a:p>
                  </a:txBody>
                  <a:tcPr marR="52855" marT="52855" marB="52855" anchor="ctr">
                    <a:lnL>
                      <a:noFill/>
                    </a:lnL>
                    <a:lnR>
                      <a:noFill/>
                    </a:lnR>
                    <a:lnT>
                      <a:noFill/>
                    </a:lnT>
                    <a:lnB>
                      <a:noFill/>
                    </a:lnB>
                    <a:noFill/>
                  </a:tcPr>
                </a:tc>
                <a:tc>
                  <a:txBody>
                    <a:bodyPr/>
                    <a:lstStyle/>
                    <a:p>
                      <a:r>
                        <a:rPr lang="fr-MA" sz="1400" b="0" i="0" u="none" strike="noStrike" cap="none" dirty="0">
                          <a:solidFill>
                            <a:schemeClr val="accent1">
                              <a:lumMod val="75000"/>
                            </a:schemeClr>
                          </a:solidFill>
                          <a:latin typeface="Poppins" panose="00000500000000000000" pitchFamily="2" charset="0"/>
                          <a:cs typeface="Poppins" panose="00000500000000000000" pitchFamily="2" charset="0"/>
                          <a:sym typeface="Arial"/>
                        </a:rPr>
                        <a:t>Erreur "100MB"</a:t>
                      </a:r>
                    </a:p>
                  </a:txBody>
                  <a:tcPr marL="52855" marR="52855" marT="52855" marB="52855" anchor="ctr">
                    <a:lnL>
                      <a:noFill/>
                    </a:lnL>
                    <a:lnR>
                      <a:noFill/>
                    </a:lnR>
                    <a:lnT>
                      <a:noFill/>
                    </a:lnT>
                    <a:lnB>
                      <a:noFill/>
                    </a:lnB>
                    <a:noFill/>
                  </a:tcPr>
                </a:tc>
                <a:tc>
                  <a:txBody>
                    <a:bodyPr/>
                    <a:lstStyle/>
                    <a:p>
                      <a:r>
                        <a:rPr lang="fr-FR" sz="1400" b="0" i="0" u="none" strike="noStrike" cap="none" dirty="0">
                          <a:solidFill>
                            <a:schemeClr val="accent1">
                              <a:lumMod val="75000"/>
                            </a:schemeClr>
                          </a:solidFill>
                          <a:latin typeface="Poppins" panose="00000500000000000000" pitchFamily="2" charset="0"/>
                          <a:cs typeface="Poppins" panose="00000500000000000000" pitchFamily="2" charset="0"/>
                          <a:sym typeface="Arial"/>
                        </a:rPr>
                        <a:t>Créer un index sur le champ de tri</a:t>
                      </a:r>
                    </a:p>
                  </a:txBody>
                  <a:tcPr marL="52855" marR="52855" marT="52855" marB="52855" anchor="ctr">
                    <a:lnL>
                      <a:noFill/>
                    </a:lnL>
                    <a:lnR>
                      <a:noFill/>
                    </a:lnR>
                    <a:lnT>
                      <a:noFill/>
                    </a:lnT>
                    <a:lnB>
                      <a:noFill/>
                    </a:lnB>
                    <a:noFill/>
                  </a:tcPr>
                </a:tc>
                <a:extLst>
                  <a:ext uri="{0D108BD9-81ED-4DB2-BD59-A6C34878D82A}">
                    <a16:rowId xmlns:a16="http://schemas.microsoft.com/office/drawing/2014/main" val="3209180824"/>
                  </a:ext>
                </a:extLst>
              </a:tr>
              <a:tr h="750359">
                <a:tc>
                  <a:txBody>
                    <a:bodyPr/>
                    <a:lstStyle/>
                    <a:p>
                      <a:r>
                        <a:rPr lang="fr-MA" sz="1600" b="1" i="0" u="none" strike="noStrike" cap="none" dirty="0">
                          <a:solidFill>
                            <a:schemeClr val="tx1">
                              <a:lumMod val="50000"/>
                            </a:schemeClr>
                          </a:solidFill>
                          <a:latin typeface="Poppins" panose="00000500000000000000" pitchFamily="2" charset="0"/>
                          <a:cs typeface="Poppins" panose="00000500000000000000" pitchFamily="2" charset="0"/>
                          <a:sym typeface="Arial"/>
                        </a:rPr>
                        <a:t>Requête trop large</a:t>
                      </a:r>
                    </a:p>
                  </a:txBody>
                  <a:tcPr marR="52855" marT="52855" marB="52855" anchor="ctr">
                    <a:lnL>
                      <a:noFill/>
                    </a:lnL>
                    <a:lnR>
                      <a:noFill/>
                    </a:lnR>
                    <a:lnT>
                      <a:noFill/>
                    </a:lnT>
                    <a:lnB>
                      <a:noFill/>
                    </a:lnB>
                    <a:noFill/>
                  </a:tcPr>
                </a:tc>
                <a:tc>
                  <a:txBody>
                    <a:bodyPr/>
                    <a:lstStyle/>
                    <a:p>
                      <a:r>
                        <a:rPr lang="fr-FR" sz="1400" b="0" i="0" u="none" strike="noStrike" cap="none" dirty="0">
                          <a:solidFill>
                            <a:schemeClr val="accent1">
                              <a:lumMod val="75000"/>
                            </a:schemeClr>
                          </a:solidFill>
                          <a:latin typeface="Poppins" panose="00000500000000000000" pitchFamily="2" charset="0"/>
                          <a:cs typeface="Poppins" panose="00000500000000000000" pitchFamily="2" charset="0"/>
                          <a:sym typeface="Arial"/>
                        </a:rPr>
                        <a:t>Temps très long + CPU à 100%</a:t>
                      </a:r>
                    </a:p>
                  </a:txBody>
                  <a:tcPr marL="52855" marR="52855" marT="52855" marB="52855" anchor="ctr">
                    <a:lnL>
                      <a:noFill/>
                    </a:lnL>
                    <a:lnR>
                      <a:noFill/>
                    </a:lnR>
                    <a:lnT>
                      <a:noFill/>
                    </a:lnT>
                    <a:lnB>
                      <a:noFill/>
                    </a:lnB>
                    <a:noFill/>
                  </a:tcPr>
                </a:tc>
                <a:tc>
                  <a:txBody>
                    <a:bodyPr/>
                    <a:lstStyle/>
                    <a:p>
                      <a:r>
                        <a:rPr lang="fr-MA" sz="1400" b="0" i="0" u="none" strike="noStrike" cap="none" dirty="0">
                          <a:solidFill>
                            <a:schemeClr val="accent1">
                              <a:lumMod val="75000"/>
                            </a:schemeClr>
                          </a:solidFill>
                          <a:latin typeface="Poppins" panose="00000500000000000000" pitchFamily="2" charset="0"/>
                          <a:cs typeface="Poppins" panose="00000500000000000000" pitchFamily="2" charset="0"/>
                          <a:sym typeface="Arial"/>
                        </a:rPr>
                        <a:t>Ajouter </a:t>
                      </a:r>
                      <a:r>
                        <a:rPr lang="fr-MA" sz="1400" b="1" i="0" u="none" strike="noStrike" cap="none" dirty="0" err="1">
                          <a:solidFill>
                            <a:schemeClr val="accent2">
                              <a:lumMod val="25000"/>
                            </a:schemeClr>
                          </a:solidFill>
                          <a:latin typeface="Poppins" panose="00000500000000000000" pitchFamily="2" charset="0"/>
                          <a:cs typeface="Poppins" panose="00000500000000000000" pitchFamily="2" charset="0"/>
                          <a:sym typeface="Arial"/>
                        </a:rPr>
                        <a:t>limit</a:t>
                      </a:r>
                      <a:r>
                        <a:rPr lang="fr-MA" sz="1400" b="0" i="0" u="none" strike="noStrike" cap="none" dirty="0">
                          <a:solidFill>
                            <a:schemeClr val="accent1">
                              <a:lumMod val="75000"/>
                            </a:schemeClr>
                          </a:solidFill>
                          <a:latin typeface="Poppins" panose="00000500000000000000" pitchFamily="2" charset="0"/>
                          <a:cs typeface="Poppins" panose="00000500000000000000" pitchFamily="2" charset="0"/>
                          <a:sym typeface="Arial"/>
                        </a:rPr>
                        <a:t>() ou pagination</a:t>
                      </a:r>
                    </a:p>
                  </a:txBody>
                  <a:tcPr marL="52855" marR="52855" marT="52855" marB="52855" anchor="ctr">
                    <a:lnL>
                      <a:noFill/>
                    </a:lnL>
                    <a:lnR>
                      <a:noFill/>
                    </a:lnR>
                    <a:lnT>
                      <a:noFill/>
                    </a:lnT>
                    <a:lnB>
                      <a:noFill/>
                    </a:lnB>
                    <a:noFill/>
                  </a:tcPr>
                </a:tc>
                <a:extLst>
                  <a:ext uri="{0D108BD9-81ED-4DB2-BD59-A6C34878D82A}">
                    <a16:rowId xmlns:a16="http://schemas.microsoft.com/office/drawing/2014/main" val="3624514338"/>
                  </a:ext>
                </a:extLst>
              </a:tr>
            </a:tbl>
          </a:graphicData>
        </a:graphic>
      </p:graphicFrame>
      <p:grpSp>
        <p:nvGrpSpPr>
          <p:cNvPr id="2" name="Google Shape;1522;p38">
            <a:extLst>
              <a:ext uri="{FF2B5EF4-FFF2-40B4-BE49-F238E27FC236}">
                <a16:creationId xmlns:a16="http://schemas.microsoft.com/office/drawing/2014/main" id="{0A168482-8420-D2E5-A6C7-BE9485A5C03F}"/>
              </a:ext>
            </a:extLst>
          </p:cNvPr>
          <p:cNvGrpSpPr/>
          <p:nvPr/>
        </p:nvGrpSpPr>
        <p:grpSpPr>
          <a:xfrm>
            <a:off x="-3560" y="4819174"/>
            <a:ext cx="4558967" cy="134100"/>
            <a:chOff x="796100" y="3019701"/>
            <a:chExt cx="4558967" cy="134100"/>
          </a:xfrm>
        </p:grpSpPr>
        <p:sp>
          <p:nvSpPr>
            <p:cNvPr id="3" name="Google Shape;1523;p38">
              <a:extLst>
                <a:ext uri="{FF2B5EF4-FFF2-40B4-BE49-F238E27FC236}">
                  <a16:creationId xmlns:a16="http://schemas.microsoft.com/office/drawing/2014/main" id="{1E7AF41F-945A-C8AC-5FA6-0E624A38056A}"/>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1524;p38">
              <a:extLst>
                <a:ext uri="{FF2B5EF4-FFF2-40B4-BE49-F238E27FC236}">
                  <a16:creationId xmlns:a16="http://schemas.microsoft.com/office/drawing/2014/main" id="{E1173E57-4700-D55A-FE53-702514C1D985}"/>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5" name="Google Shape;1525;p38">
              <a:extLst>
                <a:ext uri="{FF2B5EF4-FFF2-40B4-BE49-F238E27FC236}">
                  <a16:creationId xmlns:a16="http://schemas.microsoft.com/office/drawing/2014/main" id="{6A6A1EF4-42AC-1D1D-7B65-BA9413EF20E9}"/>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304;p40">
            <a:extLst>
              <a:ext uri="{FF2B5EF4-FFF2-40B4-BE49-F238E27FC236}">
                <a16:creationId xmlns:a16="http://schemas.microsoft.com/office/drawing/2014/main" id="{D822787A-001D-F53D-1DAE-8B182C97D525}"/>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31</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28" name="Google Shape;2241;p42">
            <a:extLst>
              <a:ext uri="{FF2B5EF4-FFF2-40B4-BE49-F238E27FC236}">
                <a16:creationId xmlns:a16="http://schemas.microsoft.com/office/drawing/2014/main" id="{F396C3EF-DDF6-AA20-AB20-B0D40C095EC3}"/>
              </a:ext>
            </a:extLst>
          </p:cNvPr>
          <p:cNvSpPr txBox="1">
            <a:spLocks noGrp="1"/>
          </p:cNvSpPr>
          <p:nvPr>
            <p:ph type="title"/>
          </p:nvPr>
        </p:nvSpPr>
        <p:spPr>
          <a:xfrm>
            <a:off x="206878" y="46774"/>
            <a:ext cx="8804720" cy="974100"/>
          </a:xfrm>
          <a:prstGeom prst="rect">
            <a:avLst/>
          </a:prstGeom>
        </p:spPr>
        <p:txBody>
          <a:bodyPr spcFirstLastPara="1" wrap="square" lIns="91425" tIns="91425" rIns="91425" bIns="91425" anchor="t" anchorCtr="0">
            <a:noAutofit/>
          </a:bodyPr>
          <a:lstStyle/>
          <a:p>
            <a:r>
              <a:rPr lang="fr-FR" sz="2800" b="1" dirty="0">
                <a:solidFill>
                  <a:srgbClr val="0C0A9E"/>
                </a:solidFill>
                <a:latin typeface="IBM Plex Mono" panose="020B0509050203000203" pitchFamily="49" charset="0"/>
              </a:rPr>
              <a:t>Techniques pour optimiser </a:t>
            </a:r>
            <a:r>
              <a:rPr lang="fr-FR" sz="2800" b="1" i="0" dirty="0">
                <a:solidFill>
                  <a:srgbClr val="0C0A9E"/>
                </a:solidFill>
                <a:effectLst/>
                <a:latin typeface="IBM Plex Mono" panose="020B0509050203000203" pitchFamily="49" charset="0"/>
              </a:rPr>
              <a:t>des Agrégations MongoDB</a:t>
            </a:r>
            <a:br>
              <a:rPr lang="fr-FR" b="1" i="0" dirty="0">
                <a:solidFill>
                  <a:srgbClr val="404040"/>
                </a:solidFill>
                <a:effectLst/>
                <a:latin typeface="DeepSeek-CJK-patch"/>
              </a:rPr>
            </a:br>
            <a:endParaRPr lang="fr-FR" dirty="0"/>
          </a:p>
        </p:txBody>
      </p:sp>
      <p:sp>
        <p:nvSpPr>
          <p:cNvPr id="29" name="ZoneTexte 28">
            <a:extLst>
              <a:ext uri="{FF2B5EF4-FFF2-40B4-BE49-F238E27FC236}">
                <a16:creationId xmlns:a16="http://schemas.microsoft.com/office/drawing/2014/main" id="{42765414-DD64-DD9A-A31A-3408AFDE352F}"/>
              </a:ext>
            </a:extLst>
          </p:cNvPr>
          <p:cNvSpPr txBox="1"/>
          <p:nvPr/>
        </p:nvSpPr>
        <p:spPr>
          <a:xfrm>
            <a:off x="206878" y="1020874"/>
            <a:ext cx="3876890" cy="323165"/>
          </a:xfrm>
          <a:prstGeom prst="rect">
            <a:avLst/>
          </a:prstGeom>
          <a:noFill/>
        </p:spPr>
        <p:txBody>
          <a:bodyPr wrap="square">
            <a:spAutoFit/>
          </a:bodyPr>
          <a:lstStyle/>
          <a:p>
            <a:pPr algn="ctr"/>
            <a:r>
              <a:rPr lang="fr-FR" sz="1500" b="1" u="sng" dirty="0">
                <a:solidFill>
                  <a:schemeClr val="tx1"/>
                </a:solidFill>
                <a:latin typeface="Poppins" panose="00000500000000000000" pitchFamily="2" charset="0"/>
                <a:cs typeface="Poppins" panose="00000500000000000000" pitchFamily="2" charset="0"/>
              </a:rPr>
              <a:t>Règle d'Or : Filtrer Tôt avec $match</a:t>
            </a:r>
            <a:endParaRPr lang="fr-MA" sz="1500" b="1" u="sng" dirty="0">
              <a:solidFill>
                <a:schemeClr val="tx1"/>
              </a:solidFill>
              <a:latin typeface="Poppins" panose="00000500000000000000" pitchFamily="2" charset="0"/>
              <a:cs typeface="Poppins" panose="00000500000000000000" pitchFamily="2" charset="0"/>
            </a:endParaRPr>
          </a:p>
        </p:txBody>
      </p:sp>
      <p:sp>
        <p:nvSpPr>
          <p:cNvPr id="30" name="ZoneTexte 29">
            <a:extLst>
              <a:ext uri="{FF2B5EF4-FFF2-40B4-BE49-F238E27FC236}">
                <a16:creationId xmlns:a16="http://schemas.microsoft.com/office/drawing/2014/main" id="{613020A0-3874-10DD-BF76-37B6195B602B}"/>
              </a:ext>
            </a:extLst>
          </p:cNvPr>
          <p:cNvSpPr txBox="1"/>
          <p:nvPr/>
        </p:nvSpPr>
        <p:spPr>
          <a:xfrm>
            <a:off x="757850" y="1617003"/>
            <a:ext cx="4572000" cy="276999"/>
          </a:xfrm>
          <a:prstGeom prst="rect">
            <a:avLst/>
          </a:prstGeom>
          <a:noFill/>
        </p:spPr>
        <p:txBody>
          <a:bodyPr wrap="square">
            <a:spAutoFit/>
          </a:bodyPr>
          <a:lstStyle/>
          <a:p>
            <a:r>
              <a:rPr lang="fr-FR" sz="1200" b="0" i="0" dirty="0">
                <a:solidFill>
                  <a:srgbClr val="404040"/>
                </a:solidFill>
                <a:effectLst/>
                <a:latin typeface="Poppins" panose="00000500000000000000" pitchFamily="2" charset="0"/>
                <a:cs typeface="Poppins" panose="00000500000000000000" pitchFamily="2" charset="0"/>
              </a:rPr>
              <a:t>Les étapes inutiles gaspillent des ressources.</a:t>
            </a:r>
            <a:endParaRPr lang="fr-MA" sz="1200" dirty="0">
              <a:latin typeface="Poppins" panose="00000500000000000000" pitchFamily="2" charset="0"/>
              <a:cs typeface="Poppins" panose="00000500000000000000" pitchFamily="2" charset="0"/>
            </a:endParaRPr>
          </a:p>
        </p:txBody>
      </p:sp>
      <p:sp>
        <p:nvSpPr>
          <p:cNvPr id="31" name="ZoneTexte 30">
            <a:extLst>
              <a:ext uri="{FF2B5EF4-FFF2-40B4-BE49-F238E27FC236}">
                <a16:creationId xmlns:a16="http://schemas.microsoft.com/office/drawing/2014/main" id="{C852E813-2D76-6161-6EA9-A22E45BA291C}"/>
              </a:ext>
            </a:extLst>
          </p:cNvPr>
          <p:cNvSpPr txBox="1"/>
          <p:nvPr/>
        </p:nvSpPr>
        <p:spPr>
          <a:xfrm>
            <a:off x="757850" y="1922776"/>
            <a:ext cx="4572000" cy="292388"/>
          </a:xfrm>
          <a:prstGeom prst="rect">
            <a:avLst/>
          </a:prstGeom>
          <a:noFill/>
        </p:spPr>
        <p:txBody>
          <a:bodyPr wrap="square">
            <a:spAutoFit/>
          </a:bodyPr>
          <a:lstStyle/>
          <a:p>
            <a:r>
              <a:rPr lang="fr-MA" sz="1300" b="1" i="0" dirty="0">
                <a:solidFill>
                  <a:schemeClr val="tx1">
                    <a:lumMod val="90000"/>
                    <a:lumOff val="10000"/>
                  </a:schemeClr>
                </a:solidFill>
                <a:effectLst/>
                <a:latin typeface="Poppins" panose="00000500000000000000" pitchFamily="2" charset="0"/>
                <a:cs typeface="Poppins" panose="00000500000000000000" pitchFamily="2" charset="0"/>
              </a:rPr>
              <a:t>Exemple Non Optimisé :</a:t>
            </a:r>
            <a:endParaRPr lang="fr-MA" sz="1300" b="1" dirty="0">
              <a:solidFill>
                <a:schemeClr val="tx1">
                  <a:lumMod val="90000"/>
                  <a:lumOff val="10000"/>
                </a:schemeClr>
              </a:solidFill>
              <a:latin typeface="Poppins" panose="00000500000000000000" pitchFamily="2" charset="0"/>
              <a:cs typeface="Poppins" panose="00000500000000000000" pitchFamily="2" charset="0"/>
            </a:endParaRPr>
          </a:p>
        </p:txBody>
      </p:sp>
      <p:sp>
        <p:nvSpPr>
          <p:cNvPr id="32" name="ZoneTexte 31">
            <a:extLst>
              <a:ext uri="{FF2B5EF4-FFF2-40B4-BE49-F238E27FC236}">
                <a16:creationId xmlns:a16="http://schemas.microsoft.com/office/drawing/2014/main" id="{52683BA5-116B-B8B7-EB65-7565DCF8596A}"/>
              </a:ext>
            </a:extLst>
          </p:cNvPr>
          <p:cNvSpPr txBox="1"/>
          <p:nvPr/>
        </p:nvSpPr>
        <p:spPr>
          <a:xfrm>
            <a:off x="1250219" y="3171710"/>
            <a:ext cx="4572000" cy="292388"/>
          </a:xfrm>
          <a:prstGeom prst="rect">
            <a:avLst/>
          </a:prstGeom>
          <a:noFill/>
        </p:spPr>
        <p:txBody>
          <a:bodyPr wrap="square">
            <a:spAutoFit/>
          </a:bodyPr>
          <a:lstStyle/>
          <a:p>
            <a:r>
              <a:rPr lang="fr-MA" sz="1300" b="1" i="0" dirty="0">
                <a:solidFill>
                  <a:schemeClr val="tx1">
                    <a:lumMod val="90000"/>
                    <a:lumOff val="10000"/>
                  </a:schemeClr>
                </a:solidFill>
                <a:effectLst/>
                <a:latin typeface="Poppins" panose="00000500000000000000" pitchFamily="2" charset="0"/>
                <a:cs typeface="Poppins" panose="00000500000000000000" pitchFamily="2" charset="0"/>
              </a:rPr>
              <a:t>Optimisé</a:t>
            </a:r>
            <a:r>
              <a:rPr lang="fr-MA" sz="1300" b="0" i="0" dirty="0">
                <a:solidFill>
                  <a:schemeClr val="tx1">
                    <a:lumMod val="90000"/>
                    <a:lumOff val="10000"/>
                  </a:schemeClr>
                </a:solidFill>
                <a:effectLst/>
                <a:latin typeface="Poppins" panose="00000500000000000000" pitchFamily="2" charset="0"/>
                <a:cs typeface="Poppins" panose="00000500000000000000" pitchFamily="2" charset="0"/>
              </a:rPr>
              <a:t> :</a:t>
            </a:r>
            <a:endParaRPr lang="fr-MA" sz="1300" dirty="0">
              <a:solidFill>
                <a:schemeClr val="tx1">
                  <a:lumMod val="90000"/>
                  <a:lumOff val="10000"/>
                </a:schemeClr>
              </a:solidFill>
              <a:latin typeface="Poppins" panose="00000500000000000000" pitchFamily="2" charset="0"/>
              <a:cs typeface="Poppins" panose="00000500000000000000" pitchFamily="2" charset="0"/>
            </a:endParaRPr>
          </a:p>
        </p:txBody>
      </p:sp>
      <p:sp>
        <p:nvSpPr>
          <p:cNvPr id="33" name="ZoneTexte 32">
            <a:extLst>
              <a:ext uri="{FF2B5EF4-FFF2-40B4-BE49-F238E27FC236}">
                <a16:creationId xmlns:a16="http://schemas.microsoft.com/office/drawing/2014/main" id="{41EBFED3-486C-0A5B-074F-58B1171045F6}"/>
              </a:ext>
            </a:extLst>
          </p:cNvPr>
          <p:cNvSpPr txBox="1"/>
          <p:nvPr/>
        </p:nvSpPr>
        <p:spPr>
          <a:xfrm>
            <a:off x="3690590" y="4370726"/>
            <a:ext cx="4890201" cy="276999"/>
          </a:xfrm>
          <a:prstGeom prst="rect">
            <a:avLst/>
          </a:prstGeom>
          <a:noFill/>
        </p:spPr>
        <p:txBody>
          <a:bodyPr wrap="square">
            <a:spAutoFit/>
          </a:bodyPr>
          <a:lstStyle/>
          <a:p>
            <a:r>
              <a:rPr lang="fr-FR" sz="1200" b="1" i="0" dirty="0">
                <a:solidFill>
                  <a:schemeClr val="accent3">
                    <a:lumMod val="50000"/>
                  </a:schemeClr>
                </a:solidFill>
                <a:effectLst/>
                <a:latin typeface="Poppins" panose="00000500000000000000" pitchFamily="2" charset="0"/>
                <a:cs typeface="Poppins" panose="00000500000000000000" pitchFamily="2" charset="0"/>
              </a:rPr>
              <a:t>Gain</a:t>
            </a:r>
            <a:r>
              <a:rPr lang="fr-FR" sz="1200" b="0" i="0" dirty="0">
                <a:solidFill>
                  <a:srgbClr val="404040"/>
                </a:solidFill>
                <a:effectLst/>
                <a:latin typeface="Poppins" panose="00000500000000000000" pitchFamily="2" charset="0"/>
                <a:cs typeface="Poppins" panose="00000500000000000000" pitchFamily="2" charset="0"/>
              </a:rPr>
              <a:t> : Jusqu'à </a:t>
            </a:r>
            <a:r>
              <a:rPr lang="fr-FR" sz="1200" b="1" i="0" dirty="0">
                <a:solidFill>
                  <a:schemeClr val="tx1">
                    <a:lumMod val="50000"/>
                  </a:schemeClr>
                </a:solidFill>
                <a:effectLst/>
                <a:latin typeface="Poppins" panose="00000500000000000000" pitchFamily="2" charset="0"/>
                <a:cs typeface="Poppins" panose="00000500000000000000" pitchFamily="2" charset="0"/>
              </a:rPr>
              <a:t>90% de réduction </a:t>
            </a:r>
            <a:r>
              <a:rPr lang="fr-FR" sz="1200" b="0" i="0" dirty="0">
                <a:solidFill>
                  <a:srgbClr val="404040"/>
                </a:solidFill>
                <a:effectLst/>
                <a:latin typeface="Poppins" panose="00000500000000000000" pitchFamily="2" charset="0"/>
                <a:cs typeface="Poppins" panose="00000500000000000000" pitchFamily="2" charset="0"/>
              </a:rPr>
              <a:t>du temps d'exécution.</a:t>
            </a:r>
            <a:endParaRPr lang="fr-MA" sz="1200" dirty="0">
              <a:latin typeface="Poppins" panose="00000500000000000000" pitchFamily="2" charset="0"/>
              <a:cs typeface="Poppins" panose="00000500000000000000" pitchFamily="2" charset="0"/>
            </a:endParaRPr>
          </a:p>
        </p:txBody>
      </p:sp>
      <p:sp>
        <p:nvSpPr>
          <p:cNvPr id="34" name="ZoneTexte 33">
            <a:extLst>
              <a:ext uri="{FF2B5EF4-FFF2-40B4-BE49-F238E27FC236}">
                <a16:creationId xmlns:a16="http://schemas.microsoft.com/office/drawing/2014/main" id="{4FEC2AFB-0746-FA3F-1FB3-7DBB600CE500}"/>
              </a:ext>
            </a:extLst>
          </p:cNvPr>
          <p:cNvSpPr txBox="1"/>
          <p:nvPr/>
        </p:nvSpPr>
        <p:spPr>
          <a:xfrm>
            <a:off x="604760" y="1320894"/>
            <a:ext cx="4572000" cy="338554"/>
          </a:xfrm>
          <a:prstGeom prst="rect">
            <a:avLst/>
          </a:prstGeom>
          <a:noFill/>
        </p:spPr>
        <p:txBody>
          <a:bodyPr wrap="square">
            <a:spAutoFit/>
          </a:bodyPr>
          <a:lstStyle/>
          <a:p>
            <a:r>
              <a:rPr lang="fr-MA" sz="1300" b="1" i="0" dirty="0">
                <a:solidFill>
                  <a:schemeClr val="tx1">
                    <a:lumMod val="90000"/>
                    <a:lumOff val="10000"/>
                  </a:schemeClr>
                </a:solidFill>
                <a:effectLst/>
                <a:latin typeface="Poppins" panose="00000500000000000000" pitchFamily="2" charset="0"/>
                <a:cs typeface="Poppins" panose="00000500000000000000" pitchFamily="2" charset="0"/>
              </a:rPr>
              <a:t>Problème</a:t>
            </a:r>
            <a:r>
              <a:rPr lang="fr-MA" sz="1600" b="1" i="0" dirty="0">
                <a:solidFill>
                  <a:schemeClr val="tx1">
                    <a:lumMod val="90000"/>
                    <a:lumOff val="10000"/>
                  </a:schemeClr>
                </a:solidFill>
                <a:effectLst/>
                <a:latin typeface="Barlow Semi Condensed" panose="00000506000000000000" pitchFamily="2" charset="0"/>
              </a:rPr>
              <a:t> :</a:t>
            </a:r>
            <a:endParaRPr lang="fr-MA" sz="1600" b="1" dirty="0">
              <a:solidFill>
                <a:schemeClr val="tx1">
                  <a:lumMod val="90000"/>
                  <a:lumOff val="10000"/>
                </a:schemeClr>
              </a:solidFill>
              <a:latin typeface="Barlow Semi Condensed" panose="00000506000000000000" pitchFamily="2" charset="0"/>
            </a:endParaRPr>
          </a:p>
        </p:txBody>
      </p:sp>
      <p:pic>
        <p:nvPicPr>
          <p:cNvPr id="35" name="Image 34">
            <a:extLst>
              <a:ext uri="{FF2B5EF4-FFF2-40B4-BE49-F238E27FC236}">
                <a16:creationId xmlns:a16="http://schemas.microsoft.com/office/drawing/2014/main" id="{4AE8BAB7-5D11-0F11-CE56-409632DBDDFA}"/>
              </a:ext>
            </a:extLst>
          </p:cNvPr>
          <p:cNvPicPr>
            <a:picLocks noChangeAspect="1"/>
          </p:cNvPicPr>
          <p:nvPr/>
        </p:nvPicPr>
        <p:blipFill>
          <a:blip r:embed="rId3"/>
          <a:stretch>
            <a:fillRect/>
          </a:stretch>
        </p:blipFill>
        <p:spPr>
          <a:xfrm>
            <a:off x="1762041" y="2280660"/>
            <a:ext cx="5619918" cy="798583"/>
          </a:xfrm>
          <a:prstGeom prst="rect">
            <a:avLst/>
          </a:prstGeom>
        </p:spPr>
      </p:pic>
      <p:pic>
        <p:nvPicPr>
          <p:cNvPr id="36" name="Image 35">
            <a:extLst>
              <a:ext uri="{FF2B5EF4-FFF2-40B4-BE49-F238E27FC236}">
                <a16:creationId xmlns:a16="http://schemas.microsoft.com/office/drawing/2014/main" id="{279DD739-BFE6-7335-06C7-40B27A00A05B}"/>
              </a:ext>
            </a:extLst>
          </p:cNvPr>
          <p:cNvPicPr>
            <a:picLocks noChangeAspect="1"/>
          </p:cNvPicPr>
          <p:nvPr/>
        </p:nvPicPr>
        <p:blipFill>
          <a:blip r:embed="rId4"/>
          <a:stretch>
            <a:fillRect/>
          </a:stretch>
        </p:blipFill>
        <p:spPr>
          <a:xfrm>
            <a:off x="1762041" y="3490905"/>
            <a:ext cx="5619918" cy="862183"/>
          </a:xfrm>
          <a:prstGeom prst="rect">
            <a:avLst/>
          </a:prstGeom>
        </p:spPr>
      </p:pic>
      <p:sp>
        <p:nvSpPr>
          <p:cNvPr id="37" name="Émoticône 36">
            <a:extLst>
              <a:ext uri="{FF2B5EF4-FFF2-40B4-BE49-F238E27FC236}">
                <a16:creationId xmlns:a16="http://schemas.microsoft.com/office/drawing/2014/main" id="{F623CA5C-E49E-B05F-CC9E-A50E0498C32D}"/>
              </a:ext>
            </a:extLst>
          </p:cNvPr>
          <p:cNvSpPr/>
          <p:nvPr/>
        </p:nvSpPr>
        <p:spPr>
          <a:xfrm>
            <a:off x="3234489" y="4799608"/>
            <a:ext cx="339676" cy="346787"/>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grpSp>
        <p:nvGrpSpPr>
          <p:cNvPr id="2" name="Google Shape;1522;p38">
            <a:extLst>
              <a:ext uri="{FF2B5EF4-FFF2-40B4-BE49-F238E27FC236}">
                <a16:creationId xmlns:a16="http://schemas.microsoft.com/office/drawing/2014/main" id="{9AE223A5-28F4-AC90-D51B-E4648948F05B}"/>
              </a:ext>
            </a:extLst>
          </p:cNvPr>
          <p:cNvGrpSpPr/>
          <p:nvPr/>
        </p:nvGrpSpPr>
        <p:grpSpPr>
          <a:xfrm>
            <a:off x="-3560" y="4707532"/>
            <a:ext cx="4558967" cy="134100"/>
            <a:chOff x="796100" y="3019701"/>
            <a:chExt cx="4558967" cy="134100"/>
          </a:xfrm>
        </p:grpSpPr>
        <p:sp>
          <p:nvSpPr>
            <p:cNvPr id="3" name="Google Shape;1523;p38">
              <a:extLst>
                <a:ext uri="{FF2B5EF4-FFF2-40B4-BE49-F238E27FC236}">
                  <a16:creationId xmlns:a16="http://schemas.microsoft.com/office/drawing/2014/main" id="{E4205CB2-9175-4ED3-641B-BC95E07B4D71}"/>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1524;p38">
              <a:extLst>
                <a:ext uri="{FF2B5EF4-FFF2-40B4-BE49-F238E27FC236}">
                  <a16:creationId xmlns:a16="http://schemas.microsoft.com/office/drawing/2014/main" id="{09B998CC-CF61-176F-96B4-CD94635504EA}"/>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5" name="Google Shape;1525;p38">
              <a:extLst>
                <a:ext uri="{FF2B5EF4-FFF2-40B4-BE49-F238E27FC236}">
                  <a16:creationId xmlns:a16="http://schemas.microsoft.com/office/drawing/2014/main" id="{62950665-6489-CD40-6326-CB9D7ECCA533}"/>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304;p40">
            <a:extLst>
              <a:ext uri="{FF2B5EF4-FFF2-40B4-BE49-F238E27FC236}">
                <a16:creationId xmlns:a16="http://schemas.microsoft.com/office/drawing/2014/main" id="{81F97215-D300-9926-202D-4B77C4331A8C}"/>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32</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grpSp>
        <p:nvGrpSpPr>
          <p:cNvPr id="1843" name="Google Shape;1843;p46"/>
          <p:cNvGrpSpPr/>
          <p:nvPr/>
        </p:nvGrpSpPr>
        <p:grpSpPr>
          <a:xfrm>
            <a:off x="-74792" y="1766169"/>
            <a:ext cx="480890" cy="481200"/>
            <a:chOff x="959750" y="3039275"/>
            <a:chExt cx="582050" cy="582425"/>
          </a:xfrm>
        </p:grpSpPr>
        <p:sp>
          <p:nvSpPr>
            <p:cNvPr id="1844" name="Google Shape;1844;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241;p42">
            <a:extLst>
              <a:ext uri="{FF2B5EF4-FFF2-40B4-BE49-F238E27FC236}">
                <a16:creationId xmlns:a16="http://schemas.microsoft.com/office/drawing/2014/main" id="{F4E8364F-F346-0157-6565-BBD6DC861E35}"/>
              </a:ext>
            </a:extLst>
          </p:cNvPr>
          <p:cNvSpPr txBox="1">
            <a:spLocks noGrp="1"/>
          </p:cNvSpPr>
          <p:nvPr>
            <p:ph type="title"/>
          </p:nvPr>
        </p:nvSpPr>
        <p:spPr>
          <a:xfrm>
            <a:off x="240858" y="72590"/>
            <a:ext cx="8659025" cy="572700"/>
          </a:xfrm>
          <a:prstGeom prst="rect">
            <a:avLst/>
          </a:prstGeom>
        </p:spPr>
        <p:txBody>
          <a:bodyPr spcFirstLastPara="1" wrap="square" lIns="91425" tIns="91425" rIns="91425" bIns="91425" anchor="t" anchorCtr="0">
            <a:noAutofit/>
          </a:bodyPr>
          <a:lstStyle/>
          <a:p>
            <a:pPr algn="ctr"/>
            <a:r>
              <a:rPr lang="fr-FR" sz="2800" b="1" dirty="0">
                <a:solidFill>
                  <a:srgbClr val="0C0A9E"/>
                </a:solidFill>
                <a:latin typeface="IBM Plex Mono" panose="020B0509050203000203" pitchFamily="49" charset="0"/>
              </a:rPr>
              <a:t>Techniques pour optimiser </a:t>
            </a:r>
            <a:r>
              <a:rPr lang="fr-FR" sz="2800" b="1" i="0" dirty="0">
                <a:solidFill>
                  <a:srgbClr val="0C0A9E"/>
                </a:solidFill>
                <a:effectLst/>
                <a:latin typeface="IBM Plex Mono" panose="020B0509050203000203" pitchFamily="49" charset="0"/>
              </a:rPr>
              <a:t>des Agrégations MongoDB</a:t>
            </a:r>
            <a:endParaRPr lang="fr-FR" sz="2800" dirty="0">
              <a:solidFill>
                <a:srgbClr val="0C0A9E"/>
              </a:solidFill>
              <a:latin typeface="IBM Plex Mono" panose="020B0509050203000203" pitchFamily="49" charset="0"/>
            </a:endParaRPr>
          </a:p>
        </p:txBody>
      </p:sp>
      <p:sp>
        <p:nvSpPr>
          <p:cNvPr id="9" name="ZoneTexte 8">
            <a:extLst>
              <a:ext uri="{FF2B5EF4-FFF2-40B4-BE49-F238E27FC236}">
                <a16:creationId xmlns:a16="http://schemas.microsoft.com/office/drawing/2014/main" id="{EDF6EC75-1F12-A931-2AB2-C6FBDB1B36AA}"/>
              </a:ext>
            </a:extLst>
          </p:cNvPr>
          <p:cNvSpPr txBox="1"/>
          <p:nvPr/>
        </p:nvSpPr>
        <p:spPr>
          <a:xfrm>
            <a:off x="0" y="1067486"/>
            <a:ext cx="3611968" cy="323165"/>
          </a:xfrm>
          <a:prstGeom prst="rect">
            <a:avLst/>
          </a:prstGeom>
          <a:noFill/>
        </p:spPr>
        <p:txBody>
          <a:bodyPr wrap="square">
            <a:spAutoFit/>
          </a:bodyPr>
          <a:lstStyle/>
          <a:p>
            <a:pPr algn="ctr"/>
            <a:r>
              <a:rPr lang="fr-FR" sz="1500" b="1" u="sng" dirty="0">
                <a:solidFill>
                  <a:schemeClr val="tx1"/>
                </a:solidFill>
                <a:latin typeface="Poppins" panose="00000500000000000000" pitchFamily="2" charset="0"/>
                <a:cs typeface="Poppins" panose="00000500000000000000" pitchFamily="2" charset="0"/>
              </a:rPr>
              <a:t>Éviter les $</a:t>
            </a:r>
            <a:r>
              <a:rPr lang="fr-FR" sz="1500" b="1" u="sng" dirty="0" err="1">
                <a:solidFill>
                  <a:schemeClr val="tx1"/>
                </a:solidFill>
                <a:latin typeface="Poppins" panose="00000500000000000000" pitchFamily="2" charset="0"/>
                <a:cs typeface="Poppins" panose="00000500000000000000" pitchFamily="2" charset="0"/>
              </a:rPr>
              <a:t>lookup</a:t>
            </a:r>
            <a:r>
              <a:rPr lang="fr-FR" sz="1500" b="1" u="sng" dirty="0">
                <a:solidFill>
                  <a:schemeClr val="tx1"/>
                </a:solidFill>
                <a:latin typeface="Poppins" panose="00000500000000000000" pitchFamily="2" charset="0"/>
                <a:cs typeface="Poppins" panose="00000500000000000000" pitchFamily="2" charset="0"/>
              </a:rPr>
              <a:t> Coûteux</a:t>
            </a:r>
            <a:endParaRPr lang="fr-MA" sz="1500" b="1" u="sng" dirty="0">
              <a:solidFill>
                <a:schemeClr val="tx1"/>
              </a:solidFill>
              <a:latin typeface="Poppins" panose="00000500000000000000" pitchFamily="2" charset="0"/>
              <a:cs typeface="Poppins" panose="00000500000000000000" pitchFamily="2" charset="0"/>
            </a:endParaRPr>
          </a:p>
        </p:txBody>
      </p:sp>
      <p:sp>
        <p:nvSpPr>
          <p:cNvPr id="10" name="ZoneTexte 9">
            <a:extLst>
              <a:ext uri="{FF2B5EF4-FFF2-40B4-BE49-F238E27FC236}">
                <a16:creationId xmlns:a16="http://schemas.microsoft.com/office/drawing/2014/main" id="{E407BE74-B21E-AE74-1E26-27C9CDBA973E}"/>
              </a:ext>
            </a:extLst>
          </p:cNvPr>
          <p:cNvSpPr txBox="1"/>
          <p:nvPr/>
        </p:nvSpPr>
        <p:spPr>
          <a:xfrm>
            <a:off x="759183" y="1728081"/>
            <a:ext cx="6398790" cy="276999"/>
          </a:xfrm>
          <a:prstGeom prst="rect">
            <a:avLst/>
          </a:prstGeom>
          <a:noFill/>
        </p:spPr>
        <p:txBody>
          <a:bodyPr wrap="square">
            <a:spAutoFit/>
          </a:bodyPr>
          <a:lstStyle/>
          <a:p>
            <a:r>
              <a:rPr lang="fr-FR" sz="1200" dirty="0">
                <a:latin typeface="Poppins" panose="00000500000000000000" pitchFamily="2" charset="0"/>
                <a:cs typeface="Poppins" panose="00000500000000000000" pitchFamily="2" charset="0"/>
              </a:rPr>
              <a:t>Les jointures sur de grandes collections ralentissent le pipeline.</a:t>
            </a:r>
            <a:endParaRPr lang="fr-MA" sz="1200" dirty="0">
              <a:latin typeface="Poppins" panose="00000500000000000000" pitchFamily="2" charset="0"/>
              <a:cs typeface="Poppins" panose="00000500000000000000" pitchFamily="2" charset="0"/>
            </a:endParaRPr>
          </a:p>
        </p:txBody>
      </p:sp>
      <p:sp>
        <p:nvSpPr>
          <p:cNvPr id="11" name="ZoneTexte 10">
            <a:extLst>
              <a:ext uri="{FF2B5EF4-FFF2-40B4-BE49-F238E27FC236}">
                <a16:creationId xmlns:a16="http://schemas.microsoft.com/office/drawing/2014/main" id="{6A4BAD65-F59F-027A-2557-C4519D5D162A}"/>
              </a:ext>
            </a:extLst>
          </p:cNvPr>
          <p:cNvSpPr txBox="1"/>
          <p:nvPr/>
        </p:nvSpPr>
        <p:spPr>
          <a:xfrm>
            <a:off x="559631" y="2079522"/>
            <a:ext cx="4572000" cy="292388"/>
          </a:xfrm>
          <a:prstGeom prst="rect">
            <a:avLst/>
          </a:prstGeom>
          <a:noFill/>
        </p:spPr>
        <p:txBody>
          <a:bodyPr wrap="square">
            <a:spAutoFit/>
          </a:bodyPr>
          <a:lstStyle/>
          <a:p>
            <a:r>
              <a:rPr lang="fr-MA" sz="1300" b="1" dirty="0">
                <a:solidFill>
                  <a:schemeClr val="tx1">
                    <a:lumMod val="90000"/>
                    <a:lumOff val="10000"/>
                  </a:schemeClr>
                </a:solidFill>
                <a:latin typeface="Poppins" panose="00000500000000000000" pitchFamily="2" charset="0"/>
                <a:cs typeface="Poppins" panose="00000500000000000000" pitchFamily="2" charset="0"/>
              </a:rPr>
              <a:t>Solution </a:t>
            </a:r>
            <a:r>
              <a:rPr lang="fr-MA" sz="1300" b="1" i="0" dirty="0">
                <a:solidFill>
                  <a:schemeClr val="tx1">
                    <a:lumMod val="90000"/>
                    <a:lumOff val="10000"/>
                  </a:schemeClr>
                </a:solidFill>
                <a:effectLst/>
                <a:latin typeface="Poppins" panose="00000500000000000000" pitchFamily="2" charset="0"/>
                <a:cs typeface="Poppins" panose="00000500000000000000" pitchFamily="2" charset="0"/>
              </a:rPr>
              <a:t>:</a:t>
            </a:r>
            <a:endParaRPr lang="fr-MA" sz="1300" b="1" dirty="0">
              <a:solidFill>
                <a:schemeClr val="tx1">
                  <a:lumMod val="90000"/>
                  <a:lumOff val="10000"/>
                </a:schemeClr>
              </a:solidFill>
              <a:latin typeface="Poppins" panose="00000500000000000000" pitchFamily="2" charset="0"/>
              <a:cs typeface="Poppins" panose="00000500000000000000" pitchFamily="2" charset="0"/>
            </a:endParaRPr>
          </a:p>
        </p:txBody>
      </p:sp>
      <p:sp>
        <p:nvSpPr>
          <p:cNvPr id="12" name="ZoneTexte 11">
            <a:extLst>
              <a:ext uri="{FF2B5EF4-FFF2-40B4-BE49-F238E27FC236}">
                <a16:creationId xmlns:a16="http://schemas.microsoft.com/office/drawing/2014/main" id="{A30084E3-23B3-4D79-DC14-3638A5F70AB2}"/>
              </a:ext>
            </a:extLst>
          </p:cNvPr>
          <p:cNvSpPr txBox="1"/>
          <p:nvPr/>
        </p:nvSpPr>
        <p:spPr>
          <a:xfrm>
            <a:off x="559631" y="1388736"/>
            <a:ext cx="4572000" cy="292388"/>
          </a:xfrm>
          <a:prstGeom prst="rect">
            <a:avLst/>
          </a:prstGeom>
          <a:noFill/>
        </p:spPr>
        <p:txBody>
          <a:bodyPr wrap="square">
            <a:spAutoFit/>
          </a:bodyPr>
          <a:lstStyle/>
          <a:p>
            <a:r>
              <a:rPr lang="fr-MA" sz="1300" b="1" i="0" dirty="0">
                <a:solidFill>
                  <a:schemeClr val="tx1">
                    <a:lumMod val="90000"/>
                    <a:lumOff val="10000"/>
                  </a:schemeClr>
                </a:solidFill>
                <a:effectLst/>
                <a:latin typeface="Poppins" panose="00000500000000000000" pitchFamily="2" charset="0"/>
                <a:cs typeface="Poppins" panose="00000500000000000000" pitchFamily="2" charset="0"/>
              </a:rPr>
              <a:t>Problème :</a:t>
            </a:r>
            <a:endParaRPr lang="fr-MA" sz="1300" b="1" dirty="0">
              <a:solidFill>
                <a:schemeClr val="tx1">
                  <a:lumMod val="90000"/>
                  <a:lumOff val="10000"/>
                </a:schemeClr>
              </a:solidFill>
              <a:latin typeface="Poppins" panose="00000500000000000000" pitchFamily="2" charset="0"/>
              <a:cs typeface="Poppins" panose="00000500000000000000" pitchFamily="2" charset="0"/>
            </a:endParaRPr>
          </a:p>
        </p:txBody>
      </p:sp>
      <p:sp>
        <p:nvSpPr>
          <p:cNvPr id="13" name="ZoneTexte 12">
            <a:extLst>
              <a:ext uri="{FF2B5EF4-FFF2-40B4-BE49-F238E27FC236}">
                <a16:creationId xmlns:a16="http://schemas.microsoft.com/office/drawing/2014/main" id="{886BAF90-E1D2-FC12-D401-5638AA820E6E}"/>
              </a:ext>
            </a:extLst>
          </p:cNvPr>
          <p:cNvSpPr txBox="1"/>
          <p:nvPr/>
        </p:nvSpPr>
        <p:spPr>
          <a:xfrm>
            <a:off x="759182" y="2427276"/>
            <a:ext cx="4929957" cy="276999"/>
          </a:xfrm>
          <a:prstGeom prst="rect">
            <a:avLst/>
          </a:prstGeom>
          <a:noFill/>
        </p:spPr>
        <p:txBody>
          <a:bodyPr wrap="square">
            <a:spAutoFit/>
          </a:bodyPr>
          <a:lstStyle/>
          <a:p>
            <a:r>
              <a:rPr lang="fr-FR" sz="1200" dirty="0">
                <a:latin typeface="Poppins" panose="00000500000000000000" pitchFamily="2" charset="0"/>
                <a:cs typeface="Poppins" panose="00000500000000000000" pitchFamily="2" charset="0"/>
              </a:rPr>
              <a:t>Filtrer les collections jointes avec pipeline. </a:t>
            </a:r>
            <a:endParaRPr lang="fr-MA" sz="1200" dirty="0">
              <a:latin typeface="Poppins" panose="00000500000000000000" pitchFamily="2" charset="0"/>
              <a:cs typeface="Poppins" panose="00000500000000000000" pitchFamily="2" charset="0"/>
            </a:endParaRPr>
          </a:p>
        </p:txBody>
      </p:sp>
      <p:pic>
        <p:nvPicPr>
          <p:cNvPr id="14" name="Image 13">
            <a:extLst>
              <a:ext uri="{FF2B5EF4-FFF2-40B4-BE49-F238E27FC236}">
                <a16:creationId xmlns:a16="http://schemas.microsoft.com/office/drawing/2014/main" id="{D96DEF54-87F5-808B-25B1-D22B4079917D}"/>
              </a:ext>
            </a:extLst>
          </p:cNvPr>
          <p:cNvPicPr>
            <a:picLocks noChangeAspect="1"/>
          </p:cNvPicPr>
          <p:nvPr/>
        </p:nvPicPr>
        <p:blipFill>
          <a:blip r:embed="rId3"/>
          <a:stretch>
            <a:fillRect/>
          </a:stretch>
        </p:blipFill>
        <p:spPr>
          <a:xfrm>
            <a:off x="2747337" y="2830089"/>
            <a:ext cx="5242284" cy="1886727"/>
          </a:xfrm>
          <a:prstGeom prst="rect">
            <a:avLst/>
          </a:prstGeom>
        </p:spPr>
      </p:pic>
      <p:grpSp>
        <p:nvGrpSpPr>
          <p:cNvPr id="2" name="Google Shape;1522;p38">
            <a:extLst>
              <a:ext uri="{FF2B5EF4-FFF2-40B4-BE49-F238E27FC236}">
                <a16:creationId xmlns:a16="http://schemas.microsoft.com/office/drawing/2014/main" id="{0BD214C6-77FE-EAAB-F320-E8342D15970D}"/>
              </a:ext>
            </a:extLst>
          </p:cNvPr>
          <p:cNvGrpSpPr/>
          <p:nvPr/>
        </p:nvGrpSpPr>
        <p:grpSpPr>
          <a:xfrm>
            <a:off x="-3560" y="4819174"/>
            <a:ext cx="4558967" cy="134100"/>
            <a:chOff x="796100" y="3019701"/>
            <a:chExt cx="4558967" cy="134100"/>
          </a:xfrm>
        </p:grpSpPr>
        <p:sp>
          <p:nvSpPr>
            <p:cNvPr id="3" name="Google Shape;1523;p38">
              <a:extLst>
                <a:ext uri="{FF2B5EF4-FFF2-40B4-BE49-F238E27FC236}">
                  <a16:creationId xmlns:a16="http://schemas.microsoft.com/office/drawing/2014/main" id="{09FF0533-53E0-F29A-FA3C-6A50E95227E0}"/>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1524;p38">
              <a:extLst>
                <a:ext uri="{FF2B5EF4-FFF2-40B4-BE49-F238E27FC236}">
                  <a16:creationId xmlns:a16="http://schemas.microsoft.com/office/drawing/2014/main" id="{758645E3-71AF-5ACE-A588-48226CA0493B}"/>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5" name="Google Shape;1525;p38">
              <a:extLst>
                <a:ext uri="{FF2B5EF4-FFF2-40B4-BE49-F238E27FC236}">
                  <a16:creationId xmlns:a16="http://schemas.microsoft.com/office/drawing/2014/main" id="{EB75D98B-071B-7BCB-1CE1-5DAF1DB8EDD4}"/>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304;p40">
            <a:extLst>
              <a:ext uri="{FF2B5EF4-FFF2-40B4-BE49-F238E27FC236}">
                <a16:creationId xmlns:a16="http://schemas.microsoft.com/office/drawing/2014/main" id="{80E4C61D-CBA6-035D-69DF-6D2DB6BA362C}"/>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33</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6" name="Google Shape;2241;p42">
            <a:extLst>
              <a:ext uri="{FF2B5EF4-FFF2-40B4-BE49-F238E27FC236}">
                <a16:creationId xmlns:a16="http://schemas.microsoft.com/office/drawing/2014/main" id="{1635F798-C6D2-F7D3-2842-30E8350800F2}"/>
              </a:ext>
            </a:extLst>
          </p:cNvPr>
          <p:cNvSpPr txBox="1">
            <a:spLocks noGrp="1"/>
          </p:cNvSpPr>
          <p:nvPr>
            <p:ph type="title"/>
          </p:nvPr>
        </p:nvSpPr>
        <p:spPr>
          <a:xfrm>
            <a:off x="-33101" y="97936"/>
            <a:ext cx="9144000" cy="572700"/>
          </a:xfrm>
          <a:prstGeom prst="rect">
            <a:avLst/>
          </a:prstGeom>
        </p:spPr>
        <p:txBody>
          <a:bodyPr spcFirstLastPara="1" wrap="square" lIns="91425" tIns="91425" rIns="91425" bIns="91425" anchor="t" anchorCtr="0">
            <a:noAutofit/>
          </a:bodyPr>
          <a:lstStyle/>
          <a:p>
            <a:pPr algn="ctr"/>
            <a:r>
              <a:rPr lang="fr-FR" sz="2800" b="1" dirty="0">
                <a:solidFill>
                  <a:srgbClr val="0C0A9E"/>
                </a:solidFill>
                <a:latin typeface="IBM Plex Mono" panose="020B0509050203000203" pitchFamily="49" charset="0"/>
              </a:rPr>
              <a:t>Techniques pour optimiser </a:t>
            </a:r>
            <a:r>
              <a:rPr lang="fr-FR" sz="2800" b="1" i="0" dirty="0">
                <a:solidFill>
                  <a:srgbClr val="0C0A9E"/>
                </a:solidFill>
                <a:effectLst/>
                <a:latin typeface="IBM Plex Mono" panose="020B0509050203000203" pitchFamily="49" charset="0"/>
              </a:rPr>
              <a:t>des Agrégations MongoDB</a:t>
            </a:r>
            <a:endParaRPr lang="fr-FR" sz="2800" dirty="0">
              <a:solidFill>
                <a:srgbClr val="0C0A9E"/>
              </a:solidFill>
              <a:latin typeface="IBM Plex Mono" panose="020B0509050203000203" pitchFamily="49" charset="0"/>
            </a:endParaRPr>
          </a:p>
        </p:txBody>
      </p:sp>
      <p:sp>
        <p:nvSpPr>
          <p:cNvPr id="7" name="ZoneTexte 6">
            <a:extLst>
              <a:ext uri="{FF2B5EF4-FFF2-40B4-BE49-F238E27FC236}">
                <a16:creationId xmlns:a16="http://schemas.microsoft.com/office/drawing/2014/main" id="{7E1A1375-6F7E-59B5-FCA1-12B567A38DA0}"/>
              </a:ext>
            </a:extLst>
          </p:cNvPr>
          <p:cNvSpPr txBox="1"/>
          <p:nvPr/>
        </p:nvSpPr>
        <p:spPr>
          <a:xfrm>
            <a:off x="66201" y="1045367"/>
            <a:ext cx="4209324" cy="323165"/>
          </a:xfrm>
          <a:prstGeom prst="rect">
            <a:avLst/>
          </a:prstGeom>
          <a:noFill/>
        </p:spPr>
        <p:txBody>
          <a:bodyPr wrap="square">
            <a:spAutoFit/>
          </a:bodyPr>
          <a:lstStyle/>
          <a:p>
            <a:pPr algn="ctr"/>
            <a:r>
              <a:rPr lang="fr-FR" sz="1500" b="1" u="sng" dirty="0">
                <a:solidFill>
                  <a:schemeClr val="tx1"/>
                </a:solidFill>
                <a:latin typeface="Poppins" panose="00000500000000000000" pitchFamily="2" charset="0"/>
                <a:cs typeface="Poppins" panose="00000500000000000000" pitchFamily="2" charset="0"/>
              </a:rPr>
              <a:t>Gérer la Mémoire : $</a:t>
            </a:r>
            <a:r>
              <a:rPr lang="fr-FR" sz="1500" b="1" u="sng" dirty="0" err="1">
                <a:solidFill>
                  <a:schemeClr val="tx1"/>
                </a:solidFill>
                <a:latin typeface="Poppins" panose="00000500000000000000" pitchFamily="2" charset="0"/>
                <a:cs typeface="Poppins" panose="00000500000000000000" pitchFamily="2" charset="0"/>
              </a:rPr>
              <a:t>limit</a:t>
            </a:r>
            <a:r>
              <a:rPr lang="fr-FR" sz="1500" b="1" u="sng" dirty="0">
                <a:solidFill>
                  <a:schemeClr val="tx1"/>
                </a:solidFill>
                <a:latin typeface="Poppins" panose="00000500000000000000" pitchFamily="2" charset="0"/>
                <a:cs typeface="Poppins" panose="00000500000000000000" pitchFamily="2" charset="0"/>
              </a:rPr>
              <a:t> et $</a:t>
            </a:r>
            <a:r>
              <a:rPr lang="fr-FR" sz="1500" b="1" u="sng" dirty="0" err="1">
                <a:solidFill>
                  <a:schemeClr val="tx1"/>
                </a:solidFill>
                <a:latin typeface="Poppins" panose="00000500000000000000" pitchFamily="2" charset="0"/>
                <a:cs typeface="Poppins" panose="00000500000000000000" pitchFamily="2" charset="0"/>
              </a:rPr>
              <a:t>project</a:t>
            </a:r>
            <a:endParaRPr lang="fr-MA" sz="1500" b="1" u="sng" dirty="0">
              <a:solidFill>
                <a:schemeClr val="tx1"/>
              </a:solidFill>
              <a:latin typeface="Poppins" panose="00000500000000000000" pitchFamily="2" charset="0"/>
              <a:cs typeface="Poppins" panose="00000500000000000000" pitchFamily="2" charset="0"/>
            </a:endParaRPr>
          </a:p>
        </p:txBody>
      </p:sp>
      <p:sp>
        <p:nvSpPr>
          <p:cNvPr id="8" name="ZoneTexte 7">
            <a:extLst>
              <a:ext uri="{FF2B5EF4-FFF2-40B4-BE49-F238E27FC236}">
                <a16:creationId xmlns:a16="http://schemas.microsoft.com/office/drawing/2014/main" id="{5D8E943E-061F-C884-4065-9E9359B92287}"/>
              </a:ext>
            </a:extLst>
          </p:cNvPr>
          <p:cNvSpPr txBox="1"/>
          <p:nvPr/>
        </p:nvSpPr>
        <p:spPr>
          <a:xfrm>
            <a:off x="1059753" y="1770306"/>
            <a:ext cx="4572000" cy="276999"/>
          </a:xfrm>
          <a:prstGeom prst="rect">
            <a:avLst/>
          </a:prstGeom>
          <a:noFill/>
        </p:spPr>
        <p:txBody>
          <a:bodyPr wrap="square">
            <a:spAutoFit/>
          </a:bodyPr>
          <a:lstStyle/>
          <a:p>
            <a:r>
              <a:rPr lang="fr-FR" sz="1200" b="0" i="0" dirty="0">
                <a:solidFill>
                  <a:srgbClr val="404040"/>
                </a:solidFill>
                <a:effectLst/>
                <a:latin typeface="Poppins" panose="00000500000000000000" pitchFamily="2" charset="0"/>
                <a:cs typeface="Poppins" panose="00000500000000000000" pitchFamily="2" charset="0"/>
              </a:rPr>
              <a:t>Les étapes inutiles gaspillent des ressources.</a:t>
            </a:r>
            <a:endParaRPr lang="fr-MA" sz="1200" dirty="0">
              <a:latin typeface="Poppins" panose="00000500000000000000" pitchFamily="2" charset="0"/>
              <a:cs typeface="Poppins" panose="00000500000000000000" pitchFamily="2" charset="0"/>
            </a:endParaRPr>
          </a:p>
        </p:txBody>
      </p:sp>
      <p:sp>
        <p:nvSpPr>
          <p:cNvPr id="9" name="ZoneTexte 8">
            <a:extLst>
              <a:ext uri="{FF2B5EF4-FFF2-40B4-BE49-F238E27FC236}">
                <a16:creationId xmlns:a16="http://schemas.microsoft.com/office/drawing/2014/main" id="{1E4DA227-349D-C0CC-1BA3-FB1076C6CF3E}"/>
              </a:ext>
            </a:extLst>
          </p:cNvPr>
          <p:cNvSpPr txBox="1"/>
          <p:nvPr/>
        </p:nvSpPr>
        <p:spPr>
          <a:xfrm>
            <a:off x="695648" y="2151061"/>
            <a:ext cx="4572000" cy="292388"/>
          </a:xfrm>
          <a:prstGeom prst="rect">
            <a:avLst/>
          </a:prstGeom>
          <a:noFill/>
        </p:spPr>
        <p:txBody>
          <a:bodyPr wrap="square">
            <a:spAutoFit/>
          </a:bodyPr>
          <a:lstStyle/>
          <a:p>
            <a:r>
              <a:rPr lang="fr-MA" sz="1300" b="1" i="0" dirty="0">
                <a:solidFill>
                  <a:schemeClr val="tx1">
                    <a:lumMod val="90000"/>
                    <a:lumOff val="10000"/>
                  </a:schemeClr>
                </a:solidFill>
                <a:effectLst/>
                <a:latin typeface="Poppins" panose="00000500000000000000" pitchFamily="2" charset="0"/>
                <a:cs typeface="Poppins" panose="00000500000000000000" pitchFamily="2" charset="0"/>
              </a:rPr>
              <a:t>Exemple Non Optimisé :</a:t>
            </a:r>
            <a:endParaRPr lang="fr-MA" sz="1300" b="1" dirty="0">
              <a:solidFill>
                <a:schemeClr val="tx1">
                  <a:lumMod val="90000"/>
                  <a:lumOff val="10000"/>
                </a:schemeClr>
              </a:solidFill>
              <a:latin typeface="Poppins" panose="00000500000000000000" pitchFamily="2" charset="0"/>
              <a:cs typeface="Poppins" panose="00000500000000000000" pitchFamily="2" charset="0"/>
            </a:endParaRPr>
          </a:p>
        </p:txBody>
      </p:sp>
      <p:sp>
        <p:nvSpPr>
          <p:cNvPr id="10" name="ZoneTexte 9">
            <a:extLst>
              <a:ext uri="{FF2B5EF4-FFF2-40B4-BE49-F238E27FC236}">
                <a16:creationId xmlns:a16="http://schemas.microsoft.com/office/drawing/2014/main" id="{117F45FF-C489-2D4B-048F-75C8E7BFA832}"/>
              </a:ext>
            </a:extLst>
          </p:cNvPr>
          <p:cNvSpPr txBox="1"/>
          <p:nvPr/>
        </p:nvSpPr>
        <p:spPr>
          <a:xfrm>
            <a:off x="695648" y="3746013"/>
            <a:ext cx="4572000" cy="292388"/>
          </a:xfrm>
          <a:prstGeom prst="rect">
            <a:avLst/>
          </a:prstGeom>
          <a:noFill/>
        </p:spPr>
        <p:txBody>
          <a:bodyPr wrap="square">
            <a:spAutoFit/>
          </a:bodyPr>
          <a:lstStyle/>
          <a:p>
            <a:r>
              <a:rPr lang="fr-FR" sz="1300" b="1" dirty="0">
                <a:solidFill>
                  <a:schemeClr val="tx1">
                    <a:lumMod val="90000"/>
                    <a:lumOff val="10000"/>
                  </a:schemeClr>
                </a:solidFill>
                <a:latin typeface="Poppins" panose="00000500000000000000" pitchFamily="2" charset="0"/>
                <a:cs typeface="Poppins" panose="00000500000000000000" pitchFamily="2" charset="0"/>
              </a:rPr>
              <a:t>Réduire la taille des documents avec $</a:t>
            </a:r>
            <a:r>
              <a:rPr lang="fr-FR" sz="1300" b="1" dirty="0" err="1">
                <a:solidFill>
                  <a:schemeClr val="accent2">
                    <a:lumMod val="25000"/>
                  </a:schemeClr>
                </a:solidFill>
                <a:latin typeface="Poppins" panose="00000500000000000000" pitchFamily="2" charset="0"/>
                <a:cs typeface="Poppins" panose="00000500000000000000" pitchFamily="2" charset="0"/>
              </a:rPr>
              <a:t>project</a:t>
            </a:r>
            <a:r>
              <a:rPr lang="fr-FR" sz="1300" b="1" dirty="0">
                <a:solidFill>
                  <a:schemeClr val="tx1">
                    <a:lumMod val="90000"/>
                    <a:lumOff val="10000"/>
                  </a:schemeClr>
                </a:solidFill>
                <a:latin typeface="Poppins" panose="00000500000000000000" pitchFamily="2" charset="0"/>
                <a:cs typeface="Poppins" panose="00000500000000000000" pitchFamily="2" charset="0"/>
              </a:rPr>
              <a:t> :</a:t>
            </a:r>
            <a:endParaRPr lang="fr-MA" sz="1300" b="1" dirty="0">
              <a:solidFill>
                <a:schemeClr val="tx1">
                  <a:lumMod val="90000"/>
                  <a:lumOff val="10000"/>
                </a:schemeClr>
              </a:solidFill>
              <a:latin typeface="Poppins" panose="00000500000000000000" pitchFamily="2" charset="0"/>
              <a:cs typeface="Poppins" panose="00000500000000000000" pitchFamily="2" charset="0"/>
            </a:endParaRPr>
          </a:p>
        </p:txBody>
      </p:sp>
      <p:sp>
        <p:nvSpPr>
          <p:cNvPr id="11" name="ZoneTexte 10">
            <a:extLst>
              <a:ext uri="{FF2B5EF4-FFF2-40B4-BE49-F238E27FC236}">
                <a16:creationId xmlns:a16="http://schemas.microsoft.com/office/drawing/2014/main" id="{4089D655-996E-0469-9B99-11CF0FD78C4D}"/>
              </a:ext>
            </a:extLst>
          </p:cNvPr>
          <p:cNvSpPr txBox="1"/>
          <p:nvPr/>
        </p:nvSpPr>
        <p:spPr>
          <a:xfrm>
            <a:off x="728887" y="1496905"/>
            <a:ext cx="4572000" cy="292388"/>
          </a:xfrm>
          <a:prstGeom prst="rect">
            <a:avLst/>
          </a:prstGeom>
          <a:noFill/>
        </p:spPr>
        <p:txBody>
          <a:bodyPr wrap="square">
            <a:spAutoFit/>
          </a:bodyPr>
          <a:lstStyle/>
          <a:p>
            <a:r>
              <a:rPr lang="fr-MA" sz="1300" b="1" dirty="0">
                <a:solidFill>
                  <a:schemeClr val="tx1">
                    <a:lumMod val="90000"/>
                    <a:lumOff val="10000"/>
                  </a:schemeClr>
                </a:solidFill>
                <a:latin typeface="Poppins" panose="00000500000000000000" pitchFamily="2" charset="0"/>
                <a:cs typeface="Poppins" panose="00000500000000000000" pitchFamily="2" charset="0"/>
              </a:rPr>
              <a:t>Limiter tôt :</a:t>
            </a:r>
          </a:p>
        </p:txBody>
      </p:sp>
      <p:pic>
        <p:nvPicPr>
          <p:cNvPr id="12" name="Image 11">
            <a:extLst>
              <a:ext uri="{FF2B5EF4-FFF2-40B4-BE49-F238E27FC236}">
                <a16:creationId xmlns:a16="http://schemas.microsoft.com/office/drawing/2014/main" id="{1081DFDF-16F6-BA96-F415-DD26DAD588AD}"/>
              </a:ext>
            </a:extLst>
          </p:cNvPr>
          <p:cNvPicPr>
            <a:picLocks noChangeAspect="1"/>
          </p:cNvPicPr>
          <p:nvPr/>
        </p:nvPicPr>
        <p:blipFill>
          <a:blip r:embed="rId3"/>
          <a:stretch>
            <a:fillRect/>
          </a:stretch>
        </p:blipFill>
        <p:spPr>
          <a:xfrm>
            <a:off x="1713330" y="2535443"/>
            <a:ext cx="5057912" cy="1093518"/>
          </a:xfrm>
          <a:prstGeom prst="rect">
            <a:avLst/>
          </a:prstGeom>
        </p:spPr>
      </p:pic>
      <p:pic>
        <p:nvPicPr>
          <p:cNvPr id="13" name="Image 12">
            <a:extLst>
              <a:ext uri="{FF2B5EF4-FFF2-40B4-BE49-F238E27FC236}">
                <a16:creationId xmlns:a16="http://schemas.microsoft.com/office/drawing/2014/main" id="{2AB0A3DE-8BB7-0AE3-52C4-78C1A5A59221}"/>
              </a:ext>
            </a:extLst>
          </p:cNvPr>
          <p:cNvPicPr>
            <a:picLocks noChangeAspect="1"/>
          </p:cNvPicPr>
          <p:nvPr/>
        </p:nvPicPr>
        <p:blipFill>
          <a:blip r:embed="rId4"/>
          <a:stretch>
            <a:fillRect/>
          </a:stretch>
        </p:blipFill>
        <p:spPr>
          <a:xfrm>
            <a:off x="1713330" y="4061079"/>
            <a:ext cx="5057912" cy="556260"/>
          </a:xfrm>
          <a:prstGeom prst="rect">
            <a:avLst/>
          </a:prstGeom>
        </p:spPr>
      </p:pic>
      <p:grpSp>
        <p:nvGrpSpPr>
          <p:cNvPr id="2" name="Google Shape;1522;p38">
            <a:extLst>
              <a:ext uri="{FF2B5EF4-FFF2-40B4-BE49-F238E27FC236}">
                <a16:creationId xmlns:a16="http://schemas.microsoft.com/office/drawing/2014/main" id="{1A6CC886-CBF0-75F5-60B3-1E92FF4AB177}"/>
              </a:ext>
            </a:extLst>
          </p:cNvPr>
          <p:cNvGrpSpPr/>
          <p:nvPr/>
        </p:nvGrpSpPr>
        <p:grpSpPr>
          <a:xfrm>
            <a:off x="-3560" y="4819174"/>
            <a:ext cx="4558967" cy="134100"/>
            <a:chOff x="796100" y="3019701"/>
            <a:chExt cx="4558967" cy="134100"/>
          </a:xfrm>
        </p:grpSpPr>
        <p:sp>
          <p:nvSpPr>
            <p:cNvPr id="3" name="Google Shape;1523;p38">
              <a:extLst>
                <a:ext uri="{FF2B5EF4-FFF2-40B4-BE49-F238E27FC236}">
                  <a16:creationId xmlns:a16="http://schemas.microsoft.com/office/drawing/2014/main" id="{84916D75-F07D-E8F7-0619-6E1D5D2EE065}"/>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1524;p38">
              <a:extLst>
                <a:ext uri="{FF2B5EF4-FFF2-40B4-BE49-F238E27FC236}">
                  <a16:creationId xmlns:a16="http://schemas.microsoft.com/office/drawing/2014/main" id="{18FF68DF-646F-B309-85A9-8A8F35B78989}"/>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5" name="Google Shape;1525;p38">
              <a:extLst>
                <a:ext uri="{FF2B5EF4-FFF2-40B4-BE49-F238E27FC236}">
                  <a16:creationId xmlns:a16="http://schemas.microsoft.com/office/drawing/2014/main" id="{6B934BE8-8497-D1A3-B471-C6FCC630564C}"/>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2304;p40">
            <a:extLst>
              <a:ext uri="{FF2B5EF4-FFF2-40B4-BE49-F238E27FC236}">
                <a16:creationId xmlns:a16="http://schemas.microsoft.com/office/drawing/2014/main" id="{79C6BC1F-0EAB-B4D5-ABC4-66C07A8E2448}"/>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34</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4" name="Google Shape;2241;p42">
            <a:extLst>
              <a:ext uri="{FF2B5EF4-FFF2-40B4-BE49-F238E27FC236}">
                <a16:creationId xmlns:a16="http://schemas.microsoft.com/office/drawing/2014/main" id="{03A82292-4563-F957-9F51-6FBD1F45E77C}"/>
              </a:ext>
            </a:extLst>
          </p:cNvPr>
          <p:cNvSpPr txBox="1">
            <a:spLocks noGrp="1"/>
          </p:cNvSpPr>
          <p:nvPr>
            <p:ph type="title"/>
          </p:nvPr>
        </p:nvSpPr>
        <p:spPr>
          <a:xfrm>
            <a:off x="0" y="43524"/>
            <a:ext cx="9181238" cy="963744"/>
          </a:xfrm>
          <a:prstGeom prst="rect">
            <a:avLst/>
          </a:prstGeom>
        </p:spPr>
        <p:txBody>
          <a:bodyPr spcFirstLastPara="1" wrap="square" lIns="91425" tIns="91425" rIns="91425" bIns="91425" anchor="t" anchorCtr="0">
            <a:noAutofit/>
          </a:bodyPr>
          <a:lstStyle/>
          <a:p>
            <a:pPr algn="ctr"/>
            <a:r>
              <a:rPr lang="fr-FR" sz="2800" b="1" dirty="0">
                <a:solidFill>
                  <a:srgbClr val="0C0A9E"/>
                </a:solidFill>
                <a:latin typeface="IBM Plex Mono" panose="020B0509050203000203" pitchFamily="49" charset="0"/>
              </a:rPr>
              <a:t>Techniques pour optimiser </a:t>
            </a:r>
            <a:r>
              <a:rPr lang="fr-FR" sz="2800" b="1" i="0" dirty="0">
                <a:solidFill>
                  <a:srgbClr val="0C0A9E"/>
                </a:solidFill>
                <a:effectLst/>
                <a:latin typeface="IBM Plex Mono" panose="020B0509050203000203" pitchFamily="49" charset="0"/>
              </a:rPr>
              <a:t>des Agrégations MongoDB</a:t>
            </a:r>
            <a:br>
              <a:rPr lang="fr-FR" sz="2800" b="1" i="0" dirty="0">
                <a:solidFill>
                  <a:srgbClr val="0C0A9E"/>
                </a:solidFill>
                <a:effectLst/>
                <a:latin typeface="IBM Plex Mono" panose="020B0509050203000203" pitchFamily="49" charset="0"/>
              </a:rPr>
            </a:br>
            <a:endParaRPr lang="fr-FR" sz="2800" dirty="0">
              <a:solidFill>
                <a:srgbClr val="0C0A9E"/>
              </a:solidFill>
              <a:latin typeface="IBM Plex Mono" panose="020B0509050203000203" pitchFamily="49" charset="0"/>
            </a:endParaRPr>
          </a:p>
        </p:txBody>
      </p:sp>
      <p:sp>
        <p:nvSpPr>
          <p:cNvPr id="5" name="ZoneTexte 4">
            <a:extLst>
              <a:ext uri="{FF2B5EF4-FFF2-40B4-BE49-F238E27FC236}">
                <a16:creationId xmlns:a16="http://schemas.microsoft.com/office/drawing/2014/main" id="{231EF51F-C98A-9306-EC16-E5366F98428A}"/>
              </a:ext>
            </a:extLst>
          </p:cNvPr>
          <p:cNvSpPr txBox="1"/>
          <p:nvPr/>
        </p:nvSpPr>
        <p:spPr>
          <a:xfrm>
            <a:off x="384154" y="909674"/>
            <a:ext cx="2648617" cy="323165"/>
          </a:xfrm>
          <a:prstGeom prst="rect">
            <a:avLst/>
          </a:prstGeom>
          <a:noFill/>
        </p:spPr>
        <p:txBody>
          <a:bodyPr wrap="square">
            <a:spAutoFit/>
          </a:bodyPr>
          <a:lstStyle/>
          <a:p>
            <a:pPr algn="ctr"/>
            <a:r>
              <a:rPr lang="fr-MA" sz="1500" b="1" u="sng" dirty="0">
                <a:solidFill>
                  <a:schemeClr val="tx1"/>
                </a:solidFill>
                <a:latin typeface="Poppins" panose="00000500000000000000" pitchFamily="2" charset="0"/>
                <a:cs typeface="Poppins" panose="00000500000000000000" pitchFamily="2" charset="0"/>
              </a:rPr>
              <a:t>Optimisation des $group</a:t>
            </a:r>
          </a:p>
        </p:txBody>
      </p:sp>
      <p:sp>
        <p:nvSpPr>
          <p:cNvPr id="6" name="ZoneTexte 5">
            <a:extLst>
              <a:ext uri="{FF2B5EF4-FFF2-40B4-BE49-F238E27FC236}">
                <a16:creationId xmlns:a16="http://schemas.microsoft.com/office/drawing/2014/main" id="{E5C512E1-C07A-61E7-A5E1-BCE9FA39F7FB}"/>
              </a:ext>
            </a:extLst>
          </p:cNvPr>
          <p:cNvSpPr txBox="1"/>
          <p:nvPr/>
        </p:nvSpPr>
        <p:spPr>
          <a:xfrm>
            <a:off x="1250219" y="1562967"/>
            <a:ext cx="4572000" cy="62017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fr-FR" sz="1200" dirty="0">
                <a:latin typeface="Poppins" panose="00000500000000000000" pitchFamily="2" charset="0"/>
                <a:cs typeface="Poppins" panose="00000500000000000000" pitchFamily="2" charset="0"/>
              </a:rPr>
              <a:t>Groupez sur des champs indexés si possible.</a:t>
            </a:r>
          </a:p>
          <a:p>
            <a:pPr marL="285750" indent="-285750">
              <a:lnSpc>
                <a:spcPct val="150000"/>
              </a:lnSpc>
              <a:buFont typeface="Arial" panose="020B0604020202020204" pitchFamily="34" charset="0"/>
              <a:buChar char="•"/>
            </a:pPr>
            <a:r>
              <a:rPr lang="fr-FR" sz="1200" dirty="0">
                <a:latin typeface="Poppins" panose="00000500000000000000" pitchFamily="2" charset="0"/>
                <a:cs typeface="Poppins" panose="00000500000000000000" pitchFamily="2" charset="0"/>
              </a:rPr>
              <a:t>Évitez les calculs lourds dans $</a:t>
            </a:r>
            <a:r>
              <a:rPr lang="fr-FR" sz="1200" b="1" dirty="0">
                <a:solidFill>
                  <a:schemeClr val="accent2">
                    <a:lumMod val="25000"/>
                  </a:schemeClr>
                </a:solidFill>
                <a:latin typeface="Poppins" panose="00000500000000000000" pitchFamily="2" charset="0"/>
                <a:cs typeface="Poppins" panose="00000500000000000000" pitchFamily="2" charset="0"/>
              </a:rPr>
              <a:t>group</a:t>
            </a:r>
            <a:r>
              <a:rPr lang="fr-FR" sz="1200" dirty="0">
                <a:latin typeface="Poppins" panose="00000500000000000000" pitchFamily="2" charset="0"/>
                <a:cs typeface="Poppins" panose="00000500000000000000" pitchFamily="2" charset="0"/>
              </a:rPr>
              <a:t> </a:t>
            </a:r>
          </a:p>
        </p:txBody>
      </p:sp>
      <p:sp>
        <p:nvSpPr>
          <p:cNvPr id="7" name="ZoneTexte 6">
            <a:extLst>
              <a:ext uri="{FF2B5EF4-FFF2-40B4-BE49-F238E27FC236}">
                <a16:creationId xmlns:a16="http://schemas.microsoft.com/office/drawing/2014/main" id="{155A0E1D-D452-DC68-02AA-07B6F52876F0}"/>
              </a:ext>
            </a:extLst>
          </p:cNvPr>
          <p:cNvSpPr txBox="1"/>
          <p:nvPr/>
        </p:nvSpPr>
        <p:spPr>
          <a:xfrm>
            <a:off x="1250219" y="2311114"/>
            <a:ext cx="4572000" cy="292388"/>
          </a:xfrm>
          <a:prstGeom prst="rect">
            <a:avLst/>
          </a:prstGeom>
          <a:noFill/>
        </p:spPr>
        <p:txBody>
          <a:bodyPr wrap="square">
            <a:spAutoFit/>
          </a:bodyPr>
          <a:lstStyle/>
          <a:p>
            <a:r>
              <a:rPr lang="fr-MA" sz="1300" b="1" i="0" dirty="0">
                <a:solidFill>
                  <a:schemeClr val="tx1">
                    <a:lumMod val="90000"/>
                    <a:lumOff val="10000"/>
                  </a:schemeClr>
                </a:solidFill>
                <a:effectLst/>
                <a:latin typeface="Poppins" panose="00000500000000000000" pitchFamily="2" charset="0"/>
                <a:cs typeface="Poppins" panose="00000500000000000000" pitchFamily="2" charset="0"/>
              </a:rPr>
              <a:t>Exemple :</a:t>
            </a:r>
            <a:endParaRPr lang="fr-MA" sz="1300" b="1" dirty="0">
              <a:solidFill>
                <a:schemeClr val="tx1">
                  <a:lumMod val="90000"/>
                  <a:lumOff val="10000"/>
                </a:schemeClr>
              </a:solidFill>
              <a:latin typeface="Poppins" panose="00000500000000000000" pitchFamily="2" charset="0"/>
              <a:cs typeface="Poppins" panose="00000500000000000000" pitchFamily="2" charset="0"/>
            </a:endParaRPr>
          </a:p>
        </p:txBody>
      </p:sp>
      <p:sp>
        <p:nvSpPr>
          <p:cNvPr id="8" name="ZoneTexte 7">
            <a:extLst>
              <a:ext uri="{FF2B5EF4-FFF2-40B4-BE49-F238E27FC236}">
                <a16:creationId xmlns:a16="http://schemas.microsoft.com/office/drawing/2014/main" id="{90C3B7BA-B174-1172-2DFF-A4851385B016}"/>
              </a:ext>
            </a:extLst>
          </p:cNvPr>
          <p:cNvSpPr txBox="1"/>
          <p:nvPr/>
        </p:nvSpPr>
        <p:spPr>
          <a:xfrm>
            <a:off x="1250219" y="1316605"/>
            <a:ext cx="4572000" cy="292388"/>
          </a:xfrm>
          <a:prstGeom prst="rect">
            <a:avLst/>
          </a:prstGeom>
          <a:noFill/>
        </p:spPr>
        <p:txBody>
          <a:bodyPr wrap="square">
            <a:spAutoFit/>
          </a:bodyPr>
          <a:lstStyle/>
          <a:p>
            <a:r>
              <a:rPr lang="fr-MA" sz="1300" b="1" dirty="0">
                <a:solidFill>
                  <a:schemeClr val="tx1">
                    <a:lumMod val="90000"/>
                    <a:lumOff val="10000"/>
                  </a:schemeClr>
                </a:solidFill>
                <a:latin typeface="Poppins" panose="00000500000000000000" pitchFamily="2" charset="0"/>
                <a:cs typeface="Poppins" panose="00000500000000000000" pitchFamily="2" charset="0"/>
              </a:rPr>
              <a:t>Clé :</a:t>
            </a:r>
          </a:p>
        </p:txBody>
      </p:sp>
      <p:pic>
        <p:nvPicPr>
          <p:cNvPr id="9" name="Image 8">
            <a:extLst>
              <a:ext uri="{FF2B5EF4-FFF2-40B4-BE49-F238E27FC236}">
                <a16:creationId xmlns:a16="http://schemas.microsoft.com/office/drawing/2014/main" id="{821CE5D8-8BC5-5A7B-D259-F36D1D84AED8}"/>
              </a:ext>
            </a:extLst>
          </p:cNvPr>
          <p:cNvPicPr>
            <a:picLocks noChangeAspect="1"/>
          </p:cNvPicPr>
          <p:nvPr/>
        </p:nvPicPr>
        <p:blipFill>
          <a:blip r:embed="rId3"/>
          <a:stretch>
            <a:fillRect/>
          </a:stretch>
        </p:blipFill>
        <p:spPr>
          <a:xfrm>
            <a:off x="2227840" y="2582351"/>
            <a:ext cx="5106504" cy="2034987"/>
          </a:xfrm>
          <a:prstGeom prst="rect">
            <a:avLst/>
          </a:prstGeom>
        </p:spPr>
      </p:pic>
      <p:grpSp>
        <p:nvGrpSpPr>
          <p:cNvPr id="2" name="Google Shape;1522;p38">
            <a:extLst>
              <a:ext uri="{FF2B5EF4-FFF2-40B4-BE49-F238E27FC236}">
                <a16:creationId xmlns:a16="http://schemas.microsoft.com/office/drawing/2014/main" id="{DC7AE59B-69D6-E351-9CC7-0509FC93EB37}"/>
              </a:ext>
            </a:extLst>
          </p:cNvPr>
          <p:cNvGrpSpPr/>
          <p:nvPr/>
        </p:nvGrpSpPr>
        <p:grpSpPr>
          <a:xfrm>
            <a:off x="-3560" y="4819174"/>
            <a:ext cx="4558967" cy="134100"/>
            <a:chOff x="796100" y="3019701"/>
            <a:chExt cx="4558967" cy="134100"/>
          </a:xfrm>
        </p:grpSpPr>
        <p:sp>
          <p:nvSpPr>
            <p:cNvPr id="3" name="Google Shape;1523;p38">
              <a:extLst>
                <a:ext uri="{FF2B5EF4-FFF2-40B4-BE49-F238E27FC236}">
                  <a16:creationId xmlns:a16="http://schemas.microsoft.com/office/drawing/2014/main" id="{F5EC6FB7-AD7C-22AB-D96B-EDE4D2F042D5}"/>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1524;p38">
              <a:extLst>
                <a:ext uri="{FF2B5EF4-FFF2-40B4-BE49-F238E27FC236}">
                  <a16:creationId xmlns:a16="http://schemas.microsoft.com/office/drawing/2014/main" id="{3CD9EBB2-0870-BB54-9BE2-A0F96EB120F7}"/>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1" name="Google Shape;1525;p38">
              <a:extLst>
                <a:ext uri="{FF2B5EF4-FFF2-40B4-BE49-F238E27FC236}">
                  <a16:creationId xmlns:a16="http://schemas.microsoft.com/office/drawing/2014/main" id="{6F557820-3366-DDE4-832D-1B2BC6219795}"/>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304;p40">
            <a:extLst>
              <a:ext uri="{FF2B5EF4-FFF2-40B4-BE49-F238E27FC236}">
                <a16:creationId xmlns:a16="http://schemas.microsoft.com/office/drawing/2014/main" id="{C145BB82-2150-F909-24CA-BEC07BEC2D4D}"/>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35</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26" name="Google Shape;2226;p59"/>
          <p:cNvSpPr/>
          <p:nvPr/>
        </p:nvSpPr>
        <p:spPr>
          <a:xfrm>
            <a:off x="3189965" y="2205250"/>
            <a:ext cx="7299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27" name="Google Shape;2227;p59"/>
          <p:cNvSpPr/>
          <p:nvPr/>
        </p:nvSpPr>
        <p:spPr>
          <a:xfrm>
            <a:off x="1155800" y="2205250"/>
            <a:ext cx="7299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28" name="Google Shape;2228;p59"/>
          <p:cNvSpPr txBox="1">
            <a:spLocks noGrp="1"/>
          </p:cNvSpPr>
          <p:nvPr>
            <p:ph type="title"/>
          </p:nvPr>
        </p:nvSpPr>
        <p:spPr>
          <a:xfrm>
            <a:off x="720000" y="1122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MA" sz="2800" dirty="0"/>
              <a:t>Pipeline Optimisé</a:t>
            </a:r>
            <a:endParaRPr sz="2800" dirty="0"/>
          </a:p>
        </p:txBody>
      </p:sp>
      <p:grpSp>
        <p:nvGrpSpPr>
          <p:cNvPr id="2229" name="Google Shape;2229;p59"/>
          <p:cNvGrpSpPr/>
          <p:nvPr/>
        </p:nvGrpSpPr>
        <p:grpSpPr>
          <a:xfrm>
            <a:off x="3423378" y="2320987"/>
            <a:ext cx="263073" cy="341227"/>
            <a:chOff x="2390298" y="2185817"/>
            <a:chExt cx="367522" cy="476707"/>
          </a:xfrm>
        </p:grpSpPr>
        <p:sp>
          <p:nvSpPr>
            <p:cNvPr id="2230" name="Google Shape;2230;p59"/>
            <p:cNvSpPr/>
            <p:nvPr/>
          </p:nvSpPr>
          <p:spPr>
            <a:xfrm>
              <a:off x="2390298" y="2185817"/>
              <a:ext cx="367522" cy="476707"/>
            </a:xfrm>
            <a:custGeom>
              <a:avLst/>
              <a:gdLst/>
              <a:ahLst/>
              <a:cxnLst/>
              <a:rect l="l" t="t" r="r" b="b"/>
              <a:pathLst>
                <a:path w="9701" h="12583" extrusionOk="0">
                  <a:moveTo>
                    <a:pt x="7636" y="669"/>
                  </a:moveTo>
                  <a:lnTo>
                    <a:pt x="9113" y="2360"/>
                  </a:lnTo>
                  <a:lnTo>
                    <a:pt x="7636" y="2360"/>
                  </a:lnTo>
                  <a:lnTo>
                    <a:pt x="7636" y="669"/>
                  </a:lnTo>
                  <a:close/>
                  <a:moveTo>
                    <a:pt x="903" y="0"/>
                  </a:moveTo>
                  <a:cubicBezTo>
                    <a:pt x="803" y="0"/>
                    <a:pt x="721" y="82"/>
                    <a:pt x="721" y="183"/>
                  </a:cubicBezTo>
                  <a:lnTo>
                    <a:pt x="721" y="1288"/>
                  </a:lnTo>
                  <a:cubicBezTo>
                    <a:pt x="721" y="1375"/>
                    <a:pt x="779" y="1455"/>
                    <a:pt x="866" y="1473"/>
                  </a:cubicBezTo>
                  <a:cubicBezTo>
                    <a:pt x="878" y="1476"/>
                    <a:pt x="891" y="1477"/>
                    <a:pt x="903" y="1477"/>
                  </a:cubicBezTo>
                  <a:cubicBezTo>
                    <a:pt x="1002" y="1477"/>
                    <a:pt x="1083" y="1394"/>
                    <a:pt x="1083" y="1293"/>
                  </a:cubicBezTo>
                  <a:lnTo>
                    <a:pt x="1083" y="361"/>
                  </a:lnTo>
                  <a:lnTo>
                    <a:pt x="7276" y="361"/>
                  </a:lnTo>
                  <a:lnTo>
                    <a:pt x="7276" y="2567"/>
                  </a:lnTo>
                  <a:cubicBezTo>
                    <a:pt x="7276" y="2670"/>
                    <a:pt x="7357" y="2751"/>
                    <a:pt x="7459" y="2751"/>
                  </a:cubicBezTo>
                  <a:lnTo>
                    <a:pt x="9339" y="2751"/>
                  </a:lnTo>
                  <a:lnTo>
                    <a:pt x="9339" y="12221"/>
                  </a:lnTo>
                  <a:lnTo>
                    <a:pt x="1082" y="12221"/>
                  </a:lnTo>
                  <a:lnTo>
                    <a:pt x="1082" y="10418"/>
                  </a:lnTo>
                  <a:lnTo>
                    <a:pt x="7450" y="10418"/>
                  </a:lnTo>
                  <a:cubicBezTo>
                    <a:pt x="7553" y="10418"/>
                    <a:pt x="7634" y="10337"/>
                    <a:pt x="7634" y="10235"/>
                  </a:cubicBezTo>
                  <a:lnTo>
                    <a:pt x="7634" y="6639"/>
                  </a:lnTo>
                  <a:cubicBezTo>
                    <a:pt x="7634" y="6537"/>
                    <a:pt x="7553" y="6456"/>
                    <a:pt x="7453" y="6456"/>
                  </a:cubicBezTo>
                  <a:lnTo>
                    <a:pt x="6677" y="6456"/>
                  </a:lnTo>
                  <a:cubicBezTo>
                    <a:pt x="6581" y="6456"/>
                    <a:pt x="6496" y="6525"/>
                    <a:pt x="6489" y="6620"/>
                  </a:cubicBezTo>
                  <a:cubicBezTo>
                    <a:pt x="6480" y="6728"/>
                    <a:pt x="6563" y="6817"/>
                    <a:pt x="6668" y="6817"/>
                  </a:cubicBezTo>
                  <a:lnTo>
                    <a:pt x="7274" y="6817"/>
                  </a:lnTo>
                  <a:lnTo>
                    <a:pt x="7274" y="10060"/>
                  </a:lnTo>
                  <a:lnTo>
                    <a:pt x="362" y="10060"/>
                  </a:lnTo>
                  <a:lnTo>
                    <a:pt x="362" y="6817"/>
                  </a:lnTo>
                  <a:lnTo>
                    <a:pt x="5811" y="6817"/>
                  </a:lnTo>
                  <a:cubicBezTo>
                    <a:pt x="5811" y="6817"/>
                    <a:pt x="5997" y="6731"/>
                    <a:pt x="5997" y="6629"/>
                  </a:cubicBezTo>
                  <a:cubicBezTo>
                    <a:pt x="5997" y="6531"/>
                    <a:pt x="5922" y="6454"/>
                    <a:pt x="5826" y="6454"/>
                  </a:cubicBezTo>
                  <a:cubicBezTo>
                    <a:pt x="5821" y="6454"/>
                    <a:pt x="5816" y="6454"/>
                    <a:pt x="5811" y="6454"/>
                  </a:cubicBezTo>
                  <a:lnTo>
                    <a:pt x="1083" y="6454"/>
                  </a:lnTo>
                  <a:lnTo>
                    <a:pt x="1083" y="2141"/>
                  </a:lnTo>
                  <a:cubicBezTo>
                    <a:pt x="1093" y="2039"/>
                    <a:pt x="1011" y="1958"/>
                    <a:pt x="909" y="1958"/>
                  </a:cubicBezTo>
                  <a:cubicBezTo>
                    <a:pt x="807" y="1958"/>
                    <a:pt x="721" y="2141"/>
                    <a:pt x="721" y="2141"/>
                  </a:cubicBezTo>
                  <a:lnTo>
                    <a:pt x="721" y="6454"/>
                  </a:lnTo>
                  <a:lnTo>
                    <a:pt x="185" y="6454"/>
                  </a:lnTo>
                  <a:cubicBezTo>
                    <a:pt x="82" y="6454"/>
                    <a:pt x="1" y="6537"/>
                    <a:pt x="1" y="6640"/>
                  </a:cubicBezTo>
                  <a:lnTo>
                    <a:pt x="1" y="10235"/>
                  </a:lnTo>
                  <a:cubicBezTo>
                    <a:pt x="1" y="10338"/>
                    <a:pt x="82" y="10421"/>
                    <a:pt x="185" y="10421"/>
                  </a:cubicBezTo>
                  <a:lnTo>
                    <a:pt x="721" y="10421"/>
                  </a:lnTo>
                  <a:lnTo>
                    <a:pt x="721" y="12399"/>
                  </a:lnTo>
                  <a:cubicBezTo>
                    <a:pt x="721" y="12501"/>
                    <a:pt x="804" y="12582"/>
                    <a:pt x="905" y="12582"/>
                  </a:cubicBezTo>
                  <a:lnTo>
                    <a:pt x="9514" y="12582"/>
                  </a:lnTo>
                  <a:cubicBezTo>
                    <a:pt x="9616" y="12582"/>
                    <a:pt x="9697" y="12500"/>
                    <a:pt x="9697" y="12399"/>
                  </a:cubicBezTo>
                  <a:lnTo>
                    <a:pt x="9697" y="2551"/>
                  </a:lnTo>
                  <a:cubicBezTo>
                    <a:pt x="9700" y="2507"/>
                    <a:pt x="9684" y="2463"/>
                    <a:pt x="9654" y="2429"/>
                  </a:cubicBezTo>
                  <a:lnTo>
                    <a:pt x="7589" y="63"/>
                  </a:lnTo>
                  <a:cubicBezTo>
                    <a:pt x="7553" y="22"/>
                    <a:pt x="7503" y="0"/>
                    <a:pt x="7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31" name="Google Shape;2231;p59"/>
            <p:cNvSpPr/>
            <p:nvPr/>
          </p:nvSpPr>
          <p:spPr>
            <a:xfrm>
              <a:off x="2424811" y="2463287"/>
              <a:ext cx="71603" cy="83650"/>
            </a:xfrm>
            <a:custGeom>
              <a:avLst/>
              <a:gdLst/>
              <a:ahLst/>
              <a:cxnLst/>
              <a:rect l="l" t="t" r="r" b="b"/>
              <a:pathLst>
                <a:path w="1890" h="2208" extrusionOk="0">
                  <a:moveTo>
                    <a:pt x="1104" y="1"/>
                  </a:moveTo>
                  <a:cubicBezTo>
                    <a:pt x="495" y="1"/>
                    <a:pt x="1" y="495"/>
                    <a:pt x="1" y="1103"/>
                  </a:cubicBezTo>
                  <a:cubicBezTo>
                    <a:pt x="1" y="1713"/>
                    <a:pt x="495" y="2207"/>
                    <a:pt x="1104" y="2207"/>
                  </a:cubicBezTo>
                  <a:cubicBezTo>
                    <a:pt x="1347" y="2207"/>
                    <a:pt x="1562" y="2128"/>
                    <a:pt x="1731" y="1978"/>
                  </a:cubicBezTo>
                  <a:cubicBezTo>
                    <a:pt x="1764" y="1950"/>
                    <a:pt x="1795" y="1916"/>
                    <a:pt x="1824" y="1883"/>
                  </a:cubicBezTo>
                  <a:cubicBezTo>
                    <a:pt x="1889" y="1805"/>
                    <a:pt x="1879" y="1689"/>
                    <a:pt x="1802" y="1624"/>
                  </a:cubicBezTo>
                  <a:cubicBezTo>
                    <a:pt x="1768" y="1595"/>
                    <a:pt x="1726" y="1580"/>
                    <a:pt x="1684" y="1580"/>
                  </a:cubicBezTo>
                  <a:cubicBezTo>
                    <a:pt x="1632" y="1580"/>
                    <a:pt x="1579" y="1603"/>
                    <a:pt x="1543" y="1646"/>
                  </a:cubicBezTo>
                  <a:cubicBezTo>
                    <a:pt x="1526" y="1667"/>
                    <a:pt x="1506" y="1687"/>
                    <a:pt x="1486" y="1704"/>
                  </a:cubicBezTo>
                  <a:cubicBezTo>
                    <a:pt x="1385" y="1794"/>
                    <a:pt x="1256" y="1840"/>
                    <a:pt x="1104" y="1840"/>
                  </a:cubicBezTo>
                  <a:cubicBezTo>
                    <a:pt x="698" y="1840"/>
                    <a:pt x="368" y="1510"/>
                    <a:pt x="368" y="1103"/>
                  </a:cubicBezTo>
                  <a:cubicBezTo>
                    <a:pt x="368" y="698"/>
                    <a:pt x="698" y="368"/>
                    <a:pt x="1104" y="368"/>
                  </a:cubicBezTo>
                  <a:cubicBezTo>
                    <a:pt x="1252" y="368"/>
                    <a:pt x="1394" y="411"/>
                    <a:pt x="1515" y="494"/>
                  </a:cubicBezTo>
                  <a:cubicBezTo>
                    <a:pt x="1547" y="515"/>
                    <a:pt x="1583" y="525"/>
                    <a:pt x="1618" y="525"/>
                  </a:cubicBezTo>
                  <a:cubicBezTo>
                    <a:pt x="1678" y="525"/>
                    <a:pt x="1736" y="497"/>
                    <a:pt x="1771" y="444"/>
                  </a:cubicBezTo>
                  <a:cubicBezTo>
                    <a:pt x="1826" y="360"/>
                    <a:pt x="1805" y="245"/>
                    <a:pt x="1721" y="189"/>
                  </a:cubicBezTo>
                  <a:cubicBezTo>
                    <a:pt x="1538" y="66"/>
                    <a:pt x="1326" y="1"/>
                    <a:pt x="1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32" name="Google Shape;2232;p59"/>
            <p:cNvSpPr/>
            <p:nvPr/>
          </p:nvSpPr>
          <p:spPr>
            <a:xfrm>
              <a:off x="2509750" y="2463287"/>
              <a:ext cx="61260" cy="83612"/>
            </a:xfrm>
            <a:custGeom>
              <a:avLst/>
              <a:gdLst/>
              <a:ahLst/>
              <a:cxnLst/>
              <a:rect l="l" t="t" r="r" b="b"/>
              <a:pathLst>
                <a:path w="1617" h="2207" extrusionOk="0">
                  <a:moveTo>
                    <a:pt x="817" y="0"/>
                  </a:moveTo>
                  <a:cubicBezTo>
                    <a:pt x="738" y="0"/>
                    <a:pt x="654" y="11"/>
                    <a:pt x="567" y="37"/>
                  </a:cubicBezTo>
                  <a:cubicBezTo>
                    <a:pt x="329" y="107"/>
                    <a:pt x="164" y="294"/>
                    <a:pt x="130" y="521"/>
                  </a:cubicBezTo>
                  <a:cubicBezTo>
                    <a:pt x="60" y="1019"/>
                    <a:pt x="577" y="1155"/>
                    <a:pt x="942" y="1290"/>
                  </a:cubicBezTo>
                  <a:cubicBezTo>
                    <a:pt x="1135" y="1360"/>
                    <a:pt x="1234" y="1470"/>
                    <a:pt x="1213" y="1590"/>
                  </a:cubicBezTo>
                  <a:cubicBezTo>
                    <a:pt x="1189" y="1714"/>
                    <a:pt x="1045" y="1840"/>
                    <a:pt x="844" y="1840"/>
                  </a:cubicBezTo>
                  <a:cubicBezTo>
                    <a:pt x="650" y="1840"/>
                    <a:pt x="460" y="1759"/>
                    <a:pt x="341" y="1627"/>
                  </a:cubicBezTo>
                  <a:cubicBezTo>
                    <a:pt x="304" y="1587"/>
                    <a:pt x="254" y="1567"/>
                    <a:pt x="204" y="1567"/>
                  </a:cubicBezTo>
                  <a:cubicBezTo>
                    <a:pt x="160" y="1567"/>
                    <a:pt x="116" y="1583"/>
                    <a:pt x="81" y="1615"/>
                  </a:cubicBezTo>
                  <a:cubicBezTo>
                    <a:pt x="6" y="1683"/>
                    <a:pt x="0" y="1799"/>
                    <a:pt x="67" y="1873"/>
                  </a:cubicBezTo>
                  <a:cubicBezTo>
                    <a:pt x="257" y="2082"/>
                    <a:pt x="547" y="2206"/>
                    <a:pt x="845" y="2206"/>
                  </a:cubicBezTo>
                  <a:cubicBezTo>
                    <a:pt x="1205" y="2206"/>
                    <a:pt x="1519" y="1969"/>
                    <a:pt x="1574" y="1656"/>
                  </a:cubicBezTo>
                  <a:cubicBezTo>
                    <a:pt x="1616" y="1418"/>
                    <a:pt x="1506" y="1107"/>
                    <a:pt x="1070" y="945"/>
                  </a:cubicBezTo>
                  <a:cubicBezTo>
                    <a:pt x="836" y="858"/>
                    <a:pt x="619" y="766"/>
                    <a:pt x="562" y="740"/>
                  </a:cubicBezTo>
                  <a:cubicBezTo>
                    <a:pt x="510" y="700"/>
                    <a:pt x="485" y="641"/>
                    <a:pt x="495" y="573"/>
                  </a:cubicBezTo>
                  <a:cubicBezTo>
                    <a:pt x="506" y="488"/>
                    <a:pt x="573" y="420"/>
                    <a:pt x="673" y="389"/>
                  </a:cubicBezTo>
                  <a:cubicBezTo>
                    <a:pt x="721" y="375"/>
                    <a:pt x="769" y="369"/>
                    <a:pt x="815" y="369"/>
                  </a:cubicBezTo>
                  <a:cubicBezTo>
                    <a:pt x="1037" y="369"/>
                    <a:pt x="1215" y="510"/>
                    <a:pt x="1221" y="515"/>
                  </a:cubicBezTo>
                  <a:cubicBezTo>
                    <a:pt x="1255" y="543"/>
                    <a:pt x="1297" y="557"/>
                    <a:pt x="1338" y="557"/>
                  </a:cubicBezTo>
                  <a:cubicBezTo>
                    <a:pt x="1391" y="557"/>
                    <a:pt x="1443" y="535"/>
                    <a:pt x="1479" y="491"/>
                  </a:cubicBezTo>
                  <a:cubicBezTo>
                    <a:pt x="1544" y="414"/>
                    <a:pt x="1533" y="297"/>
                    <a:pt x="1457" y="232"/>
                  </a:cubicBezTo>
                  <a:cubicBezTo>
                    <a:pt x="1442" y="220"/>
                    <a:pt x="1176" y="0"/>
                    <a:pt x="8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33" name="Google Shape;2233;p59"/>
            <p:cNvSpPr/>
            <p:nvPr/>
          </p:nvSpPr>
          <p:spPr>
            <a:xfrm>
              <a:off x="2585179" y="2463287"/>
              <a:ext cx="61260" cy="83574"/>
            </a:xfrm>
            <a:custGeom>
              <a:avLst/>
              <a:gdLst/>
              <a:ahLst/>
              <a:cxnLst/>
              <a:rect l="l" t="t" r="r" b="b"/>
              <a:pathLst>
                <a:path w="1617" h="2206" extrusionOk="0">
                  <a:moveTo>
                    <a:pt x="814" y="0"/>
                  </a:moveTo>
                  <a:cubicBezTo>
                    <a:pt x="735" y="0"/>
                    <a:pt x="651" y="11"/>
                    <a:pt x="564" y="37"/>
                  </a:cubicBezTo>
                  <a:cubicBezTo>
                    <a:pt x="327" y="107"/>
                    <a:pt x="160" y="294"/>
                    <a:pt x="128" y="521"/>
                  </a:cubicBezTo>
                  <a:cubicBezTo>
                    <a:pt x="58" y="1019"/>
                    <a:pt x="575" y="1155"/>
                    <a:pt x="940" y="1290"/>
                  </a:cubicBezTo>
                  <a:cubicBezTo>
                    <a:pt x="1133" y="1362"/>
                    <a:pt x="1232" y="1472"/>
                    <a:pt x="1211" y="1590"/>
                  </a:cubicBezTo>
                  <a:cubicBezTo>
                    <a:pt x="1189" y="1713"/>
                    <a:pt x="1045" y="1839"/>
                    <a:pt x="844" y="1839"/>
                  </a:cubicBezTo>
                  <a:cubicBezTo>
                    <a:pt x="650" y="1839"/>
                    <a:pt x="461" y="1758"/>
                    <a:pt x="341" y="1626"/>
                  </a:cubicBezTo>
                  <a:cubicBezTo>
                    <a:pt x="304" y="1586"/>
                    <a:pt x="254" y="1566"/>
                    <a:pt x="204" y="1566"/>
                  </a:cubicBezTo>
                  <a:cubicBezTo>
                    <a:pt x="160" y="1566"/>
                    <a:pt x="116" y="1582"/>
                    <a:pt x="81" y="1613"/>
                  </a:cubicBezTo>
                  <a:cubicBezTo>
                    <a:pt x="6" y="1682"/>
                    <a:pt x="0" y="1798"/>
                    <a:pt x="68" y="1872"/>
                  </a:cubicBezTo>
                  <a:cubicBezTo>
                    <a:pt x="257" y="2081"/>
                    <a:pt x="547" y="2205"/>
                    <a:pt x="845" y="2205"/>
                  </a:cubicBezTo>
                  <a:cubicBezTo>
                    <a:pt x="1206" y="2205"/>
                    <a:pt x="1519" y="1967"/>
                    <a:pt x="1574" y="1655"/>
                  </a:cubicBezTo>
                  <a:cubicBezTo>
                    <a:pt x="1616" y="1417"/>
                    <a:pt x="1506" y="1106"/>
                    <a:pt x="1070" y="944"/>
                  </a:cubicBezTo>
                  <a:cubicBezTo>
                    <a:pt x="836" y="857"/>
                    <a:pt x="619" y="763"/>
                    <a:pt x="562" y="739"/>
                  </a:cubicBezTo>
                  <a:cubicBezTo>
                    <a:pt x="510" y="699"/>
                    <a:pt x="485" y="639"/>
                    <a:pt x="495" y="572"/>
                  </a:cubicBezTo>
                  <a:cubicBezTo>
                    <a:pt x="504" y="489"/>
                    <a:pt x="571" y="420"/>
                    <a:pt x="670" y="389"/>
                  </a:cubicBezTo>
                  <a:cubicBezTo>
                    <a:pt x="719" y="375"/>
                    <a:pt x="767" y="369"/>
                    <a:pt x="813" y="369"/>
                  </a:cubicBezTo>
                  <a:cubicBezTo>
                    <a:pt x="1035" y="369"/>
                    <a:pt x="1213" y="510"/>
                    <a:pt x="1218" y="515"/>
                  </a:cubicBezTo>
                  <a:cubicBezTo>
                    <a:pt x="1252" y="543"/>
                    <a:pt x="1294" y="557"/>
                    <a:pt x="1336" y="557"/>
                  </a:cubicBezTo>
                  <a:cubicBezTo>
                    <a:pt x="1389" y="557"/>
                    <a:pt x="1441" y="535"/>
                    <a:pt x="1477" y="491"/>
                  </a:cubicBezTo>
                  <a:cubicBezTo>
                    <a:pt x="1542" y="414"/>
                    <a:pt x="1531" y="297"/>
                    <a:pt x="1454" y="232"/>
                  </a:cubicBezTo>
                  <a:cubicBezTo>
                    <a:pt x="1440" y="220"/>
                    <a:pt x="1174" y="0"/>
                    <a:pt x="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grpSp>
      <p:sp>
        <p:nvSpPr>
          <p:cNvPr id="2234" name="Google Shape;2234;p59"/>
          <p:cNvSpPr/>
          <p:nvPr/>
        </p:nvSpPr>
        <p:spPr>
          <a:xfrm>
            <a:off x="5418484" y="2343233"/>
            <a:ext cx="341157" cy="296773"/>
          </a:xfrm>
          <a:custGeom>
            <a:avLst/>
            <a:gdLst/>
            <a:ahLst/>
            <a:cxnLst/>
            <a:rect l="l" t="t" r="r" b="b"/>
            <a:pathLst>
              <a:path w="12583" h="10946" extrusionOk="0">
                <a:moveTo>
                  <a:pt x="8192" y="362"/>
                </a:moveTo>
                <a:lnTo>
                  <a:pt x="8192" y="1770"/>
                </a:lnTo>
                <a:lnTo>
                  <a:pt x="4391" y="1770"/>
                </a:lnTo>
                <a:lnTo>
                  <a:pt x="4391" y="362"/>
                </a:lnTo>
                <a:close/>
                <a:moveTo>
                  <a:pt x="4097" y="5671"/>
                </a:moveTo>
                <a:lnTo>
                  <a:pt x="4097" y="6425"/>
                </a:lnTo>
                <a:lnTo>
                  <a:pt x="1836" y="6425"/>
                </a:lnTo>
                <a:lnTo>
                  <a:pt x="1836" y="5671"/>
                </a:lnTo>
                <a:close/>
                <a:moveTo>
                  <a:pt x="10715" y="5671"/>
                </a:moveTo>
                <a:lnTo>
                  <a:pt x="10715" y="6425"/>
                </a:lnTo>
                <a:lnTo>
                  <a:pt x="8454" y="6425"/>
                </a:lnTo>
                <a:lnTo>
                  <a:pt x="8454" y="5671"/>
                </a:lnTo>
                <a:close/>
                <a:moveTo>
                  <a:pt x="11307" y="1670"/>
                </a:moveTo>
                <a:cubicBezTo>
                  <a:pt x="11341" y="1670"/>
                  <a:pt x="11371" y="1698"/>
                  <a:pt x="11371" y="1734"/>
                </a:cubicBezTo>
                <a:lnTo>
                  <a:pt x="11371" y="7568"/>
                </a:lnTo>
                <a:lnTo>
                  <a:pt x="1181" y="7568"/>
                </a:lnTo>
                <a:lnTo>
                  <a:pt x="1181" y="1734"/>
                </a:lnTo>
                <a:cubicBezTo>
                  <a:pt x="1181" y="1698"/>
                  <a:pt x="1209" y="1670"/>
                  <a:pt x="1245" y="1670"/>
                </a:cubicBezTo>
                <a:lnTo>
                  <a:pt x="3999" y="1670"/>
                </a:lnTo>
                <a:lnTo>
                  <a:pt x="3999" y="1942"/>
                </a:lnTo>
                <a:cubicBezTo>
                  <a:pt x="3999" y="2048"/>
                  <a:pt x="4081" y="2132"/>
                  <a:pt x="4183" y="2132"/>
                </a:cubicBezTo>
                <a:lnTo>
                  <a:pt x="6094" y="2132"/>
                </a:lnTo>
                <a:lnTo>
                  <a:pt x="6094" y="3770"/>
                </a:lnTo>
                <a:lnTo>
                  <a:pt x="2970" y="3770"/>
                </a:lnTo>
                <a:cubicBezTo>
                  <a:pt x="2867" y="3770"/>
                  <a:pt x="2785" y="3853"/>
                  <a:pt x="2785" y="3954"/>
                </a:cubicBezTo>
                <a:lnTo>
                  <a:pt x="2785" y="5309"/>
                </a:lnTo>
                <a:lnTo>
                  <a:pt x="1659" y="5309"/>
                </a:lnTo>
                <a:cubicBezTo>
                  <a:pt x="1557" y="5309"/>
                  <a:pt x="1474" y="5392"/>
                  <a:pt x="1474" y="5494"/>
                </a:cubicBezTo>
                <a:lnTo>
                  <a:pt x="1474" y="6601"/>
                </a:lnTo>
                <a:cubicBezTo>
                  <a:pt x="1474" y="6702"/>
                  <a:pt x="1557" y="6785"/>
                  <a:pt x="1659" y="6785"/>
                </a:cubicBezTo>
                <a:lnTo>
                  <a:pt x="4272" y="6785"/>
                </a:lnTo>
                <a:cubicBezTo>
                  <a:pt x="4374" y="6785"/>
                  <a:pt x="4457" y="6702"/>
                  <a:pt x="4457" y="6601"/>
                </a:cubicBezTo>
                <a:lnTo>
                  <a:pt x="4457" y="5494"/>
                </a:lnTo>
                <a:cubicBezTo>
                  <a:pt x="4457" y="5392"/>
                  <a:pt x="4374" y="5309"/>
                  <a:pt x="4272" y="5309"/>
                </a:cubicBezTo>
                <a:lnTo>
                  <a:pt x="3146" y="5309"/>
                </a:lnTo>
                <a:lnTo>
                  <a:pt x="3146" y="4130"/>
                </a:lnTo>
                <a:lnTo>
                  <a:pt x="6094" y="4130"/>
                </a:lnTo>
                <a:lnTo>
                  <a:pt x="6094" y="5309"/>
                </a:lnTo>
                <a:lnTo>
                  <a:pt x="4968" y="5309"/>
                </a:lnTo>
                <a:cubicBezTo>
                  <a:pt x="4867" y="5309"/>
                  <a:pt x="4784" y="5392"/>
                  <a:pt x="4784" y="5494"/>
                </a:cubicBezTo>
                <a:lnTo>
                  <a:pt x="4784" y="6602"/>
                </a:lnTo>
                <a:cubicBezTo>
                  <a:pt x="4784" y="6702"/>
                  <a:pt x="4866" y="6784"/>
                  <a:pt x="4966" y="6784"/>
                </a:cubicBezTo>
                <a:lnTo>
                  <a:pt x="5360" y="6784"/>
                </a:lnTo>
                <a:cubicBezTo>
                  <a:pt x="5455" y="6784"/>
                  <a:pt x="5541" y="6714"/>
                  <a:pt x="5549" y="6620"/>
                </a:cubicBezTo>
                <a:cubicBezTo>
                  <a:pt x="5558" y="6513"/>
                  <a:pt x="5474" y="6424"/>
                  <a:pt x="5369" y="6424"/>
                </a:cubicBezTo>
                <a:lnTo>
                  <a:pt x="5144" y="6424"/>
                </a:lnTo>
                <a:lnTo>
                  <a:pt x="5144" y="5670"/>
                </a:lnTo>
                <a:lnTo>
                  <a:pt x="7406" y="5670"/>
                </a:lnTo>
                <a:lnTo>
                  <a:pt x="7406" y="6424"/>
                </a:lnTo>
                <a:lnTo>
                  <a:pt x="6259" y="6424"/>
                </a:lnTo>
                <a:cubicBezTo>
                  <a:pt x="6162" y="6424"/>
                  <a:pt x="6077" y="6493"/>
                  <a:pt x="6070" y="6587"/>
                </a:cubicBezTo>
                <a:cubicBezTo>
                  <a:pt x="6061" y="6695"/>
                  <a:pt x="6145" y="6784"/>
                  <a:pt x="6249" y="6784"/>
                </a:cubicBezTo>
                <a:lnTo>
                  <a:pt x="7615" y="6784"/>
                </a:lnTo>
                <a:cubicBezTo>
                  <a:pt x="7717" y="6784"/>
                  <a:pt x="7799" y="6701"/>
                  <a:pt x="7799" y="6599"/>
                </a:cubicBezTo>
                <a:lnTo>
                  <a:pt x="7799" y="5493"/>
                </a:lnTo>
                <a:cubicBezTo>
                  <a:pt x="7799" y="5391"/>
                  <a:pt x="7717" y="5308"/>
                  <a:pt x="7615" y="5308"/>
                </a:cubicBezTo>
                <a:lnTo>
                  <a:pt x="6456" y="5308"/>
                </a:lnTo>
                <a:lnTo>
                  <a:pt x="6456" y="4128"/>
                </a:lnTo>
                <a:lnTo>
                  <a:pt x="9404" y="4128"/>
                </a:lnTo>
                <a:lnTo>
                  <a:pt x="9404" y="5308"/>
                </a:lnTo>
                <a:lnTo>
                  <a:pt x="8278" y="5308"/>
                </a:lnTo>
                <a:cubicBezTo>
                  <a:pt x="8176" y="5308"/>
                  <a:pt x="8094" y="5391"/>
                  <a:pt x="8094" y="5493"/>
                </a:cubicBezTo>
                <a:lnTo>
                  <a:pt x="8094" y="6599"/>
                </a:lnTo>
                <a:cubicBezTo>
                  <a:pt x="8094" y="6701"/>
                  <a:pt x="8176" y="6784"/>
                  <a:pt x="8278" y="6784"/>
                </a:cubicBezTo>
                <a:lnTo>
                  <a:pt x="10891" y="6784"/>
                </a:lnTo>
                <a:cubicBezTo>
                  <a:pt x="10994" y="6784"/>
                  <a:pt x="11076" y="6701"/>
                  <a:pt x="11076" y="6599"/>
                </a:cubicBezTo>
                <a:lnTo>
                  <a:pt x="11076" y="5493"/>
                </a:lnTo>
                <a:cubicBezTo>
                  <a:pt x="11076" y="5391"/>
                  <a:pt x="10994" y="5308"/>
                  <a:pt x="10891" y="5308"/>
                </a:cubicBezTo>
                <a:lnTo>
                  <a:pt x="9765" y="5308"/>
                </a:lnTo>
                <a:lnTo>
                  <a:pt x="9765" y="3952"/>
                </a:lnTo>
                <a:cubicBezTo>
                  <a:pt x="9765" y="3849"/>
                  <a:pt x="9684" y="3767"/>
                  <a:pt x="9581" y="3767"/>
                </a:cubicBezTo>
                <a:lnTo>
                  <a:pt x="6456" y="3767"/>
                </a:lnTo>
                <a:lnTo>
                  <a:pt x="6456" y="2130"/>
                </a:lnTo>
                <a:lnTo>
                  <a:pt x="8369" y="2130"/>
                </a:lnTo>
                <a:cubicBezTo>
                  <a:pt x="8471" y="2130"/>
                  <a:pt x="8553" y="2047"/>
                  <a:pt x="8553" y="1944"/>
                </a:cubicBezTo>
                <a:lnTo>
                  <a:pt x="8553" y="1670"/>
                </a:lnTo>
                <a:close/>
                <a:moveTo>
                  <a:pt x="3999" y="820"/>
                </a:moveTo>
                <a:lnTo>
                  <a:pt x="3999" y="1312"/>
                </a:lnTo>
                <a:lnTo>
                  <a:pt x="1253" y="1312"/>
                </a:lnTo>
                <a:cubicBezTo>
                  <a:pt x="1014" y="1312"/>
                  <a:pt x="820" y="1505"/>
                  <a:pt x="820" y="1744"/>
                </a:cubicBezTo>
                <a:lnTo>
                  <a:pt x="820" y="7571"/>
                </a:lnTo>
                <a:lnTo>
                  <a:pt x="362" y="7571"/>
                </a:lnTo>
                <a:lnTo>
                  <a:pt x="362" y="1107"/>
                </a:lnTo>
                <a:cubicBezTo>
                  <a:pt x="362" y="948"/>
                  <a:pt x="490" y="820"/>
                  <a:pt x="648" y="820"/>
                </a:cubicBezTo>
                <a:close/>
                <a:moveTo>
                  <a:pt x="12223" y="7931"/>
                </a:moveTo>
                <a:lnTo>
                  <a:pt x="12223" y="8497"/>
                </a:lnTo>
                <a:cubicBezTo>
                  <a:pt x="12221" y="8655"/>
                  <a:pt x="12094" y="8782"/>
                  <a:pt x="11936" y="8782"/>
                </a:cubicBezTo>
                <a:lnTo>
                  <a:pt x="648" y="8782"/>
                </a:lnTo>
                <a:cubicBezTo>
                  <a:pt x="490" y="8782"/>
                  <a:pt x="362" y="8655"/>
                  <a:pt x="362" y="8497"/>
                </a:cubicBezTo>
                <a:lnTo>
                  <a:pt x="362" y="7931"/>
                </a:lnTo>
                <a:close/>
                <a:moveTo>
                  <a:pt x="7022" y="9177"/>
                </a:moveTo>
                <a:cubicBezTo>
                  <a:pt x="7072" y="9467"/>
                  <a:pt x="7194" y="10096"/>
                  <a:pt x="7406" y="10586"/>
                </a:cubicBezTo>
                <a:lnTo>
                  <a:pt x="5167" y="10586"/>
                </a:lnTo>
                <a:cubicBezTo>
                  <a:pt x="5379" y="10096"/>
                  <a:pt x="5500" y="9467"/>
                  <a:pt x="5549" y="9177"/>
                </a:cubicBezTo>
                <a:close/>
                <a:moveTo>
                  <a:pt x="4160" y="0"/>
                </a:moveTo>
                <a:cubicBezTo>
                  <a:pt x="4089" y="0"/>
                  <a:pt x="4030" y="58"/>
                  <a:pt x="4030" y="130"/>
                </a:cubicBezTo>
                <a:lnTo>
                  <a:pt x="4030" y="460"/>
                </a:lnTo>
                <a:lnTo>
                  <a:pt x="458" y="460"/>
                </a:lnTo>
                <a:cubicBezTo>
                  <a:pt x="205" y="460"/>
                  <a:pt x="1" y="665"/>
                  <a:pt x="1" y="919"/>
                </a:cubicBezTo>
                <a:lnTo>
                  <a:pt x="1" y="8521"/>
                </a:lnTo>
                <a:cubicBezTo>
                  <a:pt x="1" y="8882"/>
                  <a:pt x="294" y="9175"/>
                  <a:pt x="655" y="9175"/>
                </a:cubicBezTo>
                <a:lnTo>
                  <a:pt x="5172" y="9175"/>
                </a:lnTo>
                <a:cubicBezTo>
                  <a:pt x="5113" y="9508"/>
                  <a:pt x="4978" y="10161"/>
                  <a:pt x="4758" y="10584"/>
                </a:cubicBezTo>
                <a:lnTo>
                  <a:pt x="3742" y="10584"/>
                </a:lnTo>
                <a:cubicBezTo>
                  <a:pt x="3647" y="10584"/>
                  <a:pt x="3562" y="10653"/>
                  <a:pt x="3552" y="10749"/>
                </a:cubicBezTo>
                <a:cubicBezTo>
                  <a:pt x="3543" y="10856"/>
                  <a:pt x="3628" y="10945"/>
                  <a:pt x="3736" y="10945"/>
                </a:cubicBezTo>
                <a:lnTo>
                  <a:pt x="8832" y="10945"/>
                </a:lnTo>
                <a:cubicBezTo>
                  <a:pt x="8927" y="10945"/>
                  <a:pt x="9013" y="10876"/>
                  <a:pt x="9022" y="10782"/>
                </a:cubicBezTo>
                <a:cubicBezTo>
                  <a:pt x="9031" y="10674"/>
                  <a:pt x="8946" y="10586"/>
                  <a:pt x="8838" y="10586"/>
                </a:cubicBezTo>
                <a:lnTo>
                  <a:pt x="7827" y="10586"/>
                </a:lnTo>
                <a:cubicBezTo>
                  <a:pt x="7607" y="10163"/>
                  <a:pt x="7470" y="9509"/>
                  <a:pt x="7413" y="9177"/>
                </a:cubicBezTo>
                <a:lnTo>
                  <a:pt x="11928" y="9177"/>
                </a:lnTo>
                <a:cubicBezTo>
                  <a:pt x="12289" y="9177"/>
                  <a:pt x="12583" y="8884"/>
                  <a:pt x="12583" y="8523"/>
                </a:cubicBezTo>
                <a:lnTo>
                  <a:pt x="12583" y="1102"/>
                </a:lnTo>
                <a:cubicBezTo>
                  <a:pt x="12583" y="748"/>
                  <a:pt x="12295" y="460"/>
                  <a:pt x="11943" y="460"/>
                </a:cubicBezTo>
                <a:lnTo>
                  <a:pt x="10247" y="460"/>
                </a:lnTo>
                <a:cubicBezTo>
                  <a:pt x="10147" y="460"/>
                  <a:pt x="10067" y="542"/>
                  <a:pt x="10067" y="641"/>
                </a:cubicBezTo>
                <a:cubicBezTo>
                  <a:pt x="10067" y="741"/>
                  <a:pt x="10147" y="822"/>
                  <a:pt x="10247" y="822"/>
                </a:cubicBezTo>
                <a:lnTo>
                  <a:pt x="11936" y="822"/>
                </a:lnTo>
                <a:cubicBezTo>
                  <a:pt x="12094" y="822"/>
                  <a:pt x="12223" y="950"/>
                  <a:pt x="12223" y="1109"/>
                </a:cubicBezTo>
                <a:lnTo>
                  <a:pt x="12223" y="7571"/>
                </a:lnTo>
                <a:lnTo>
                  <a:pt x="11732" y="7571"/>
                </a:lnTo>
                <a:lnTo>
                  <a:pt x="11732" y="1744"/>
                </a:lnTo>
                <a:cubicBezTo>
                  <a:pt x="11732" y="1505"/>
                  <a:pt x="11538" y="1312"/>
                  <a:pt x="11299" y="1312"/>
                </a:cubicBezTo>
                <a:lnTo>
                  <a:pt x="8552" y="1312"/>
                </a:lnTo>
                <a:lnTo>
                  <a:pt x="8552" y="820"/>
                </a:lnTo>
                <a:lnTo>
                  <a:pt x="9301" y="820"/>
                </a:lnTo>
                <a:cubicBezTo>
                  <a:pt x="9397" y="820"/>
                  <a:pt x="9481" y="751"/>
                  <a:pt x="9490" y="657"/>
                </a:cubicBezTo>
                <a:cubicBezTo>
                  <a:pt x="9498" y="549"/>
                  <a:pt x="9414" y="460"/>
                  <a:pt x="9310" y="460"/>
                </a:cubicBezTo>
                <a:lnTo>
                  <a:pt x="8552" y="460"/>
                </a:lnTo>
                <a:lnTo>
                  <a:pt x="8552" y="186"/>
                </a:lnTo>
                <a:cubicBezTo>
                  <a:pt x="8552" y="83"/>
                  <a:pt x="8470" y="0"/>
                  <a:pt x="8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grpSp>
        <p:nvGrpSpPr>
          <p:cNvPr id="2235" name="Google Shape;2235;p59"/>
          <p:cNvGrpSpPr/>
          <p:nvPr/>
        </p:nvGrpSpPr>
        <p:grpSpPr>
          <a:xfrm>
            <a:off x="7491709" y="2321047"/>
            <a:ext cx="263073" cy="341145"/>
            <a:chOff x="1612822" y="1436414"/>
            <a:chExt cx="367522" cy="476593"/>
          </a:xfrm>
        </p:grpSpPr>
        <p:sp>
          <p:nvSpPr>
            <p:cNvPr id="2236" name="Google Shape;2236;p59"/>
            <p:cNvSpPr/>
            <p:nvPr/>
          </p:nvSpPr>
          <p:spPr>
            <a:xfrm>
              <a:off x="1612822" y="1436414"/>
              <a:ext cx="367522" cy="476593"/>
            </a:xfrm>
            <a:custGeom>
              <a:avLst/>
              <a:gdLst/>
              <a:ahLst/>
              <a:cxnLst/>
              <a:rect l="l" t="t" r="r" b="b"/>
              <a:pathLst>
                <a:path w="9701" h="12580" extrusionOk="0">
                  <a:moveTo>
                    <a:pt x="7636" y="668"/>
                  </a:moveTo>
                  <a:lnTo>
                    <a:pt x="9113" y="2360"/>
                  </a:lnTo>
                  <a:lnTo>
                    <a:pt x="7636" y="2360"/>
                  </a:lnTo>
                  <a:lnTo>
                    <a:pt x="7636" y="668"/>
                  </a:lnTo>
                  <a:close/>
                  <a:moveTo>
                    <a:pt x="906" y="0"/>
                  </a:moveTo>
                  <a:cubicBezTo>
                    <a:pt x="803" y="0"/>
                    <a:pt x="720" y="82"/>
                    <a:pt x="720" y="183"/>
                  </a:cubicBezTo>
                  <a:lnTo>
                    <a:pt x="720" y="6454"/>
                  </a:lnTo>
                  <a:lnTo>
                    <a:pt x="183" y="6454"/>
                  </a:lnTo>
                  <a:cubicBezTo>
                    <a:pt x="82" y="6454"/>
                    <a:pt x="1" y="6536"/>
                    <a:pt x="1" y="6636"/>
                  </a:cubicBezTo>
                  <a:lnTo>
                    <a:pt x="1" y="7667"/>
                  </a:lnTo>
                  <a:cubicBezTo>
                    <a:pt x="1" y="7762"/>
                    <a:pt x="70" y="7847"/>
                    <a:pt x="164" y="7856"/>
                  </a:cubicBezTo>
                  <a:cubicBezTo>
                    <a:pt x="169" y="7857"/>
                    <a:pt x="174" y="7857"/>
                    <a:pt x="179" y="7857"/>
                  </a:cubicBezTo>
                  <a:cubicBezTo>
                    <a:pt x="280" y="7857"/>
                    <a:pt x="361" y="7775"/>
                    <a:pt x="361" y="7673"/>
                  </a:cubicBezTo>
                  <a:lnTo>
                    <a:pt x="361" y="6814"/>
                  </a:lnTo>
                  <a:lnTo>
                    <a:pt x="7275" y="6814"/>
                  </a:lnTo>
                  <a:lnTo>
                    <a:pt x="7275" y="10058"/>
                  </a:lnTo>
                  <a:lnTo>
                    <a:pt x="361" y="10058"/>
                  </a:lnTo>
                  <a:lnTo>
                    <a:pt x="361" y="8535"/>
                  </a:lnTo>
                  <a:cubicBezTo>
                    <a:pt x="361" y="8440"/>
                    <a:pt x="291" y="8355"/>
                    <a:pt x="197" y="8345"/>
                  </a:cubicBezTo>
                  <a:cubicBezTo>
                    <a:pt x="191" y="8345"/>
                    <a:pt x="186" y="8345"/>
                    <a:pt x="181" y="8345"/>
                  </a:cubicBezTo>
                  <a:cubicBezTo>
                    <a:pt x="81" y="8345"/>
                    <a:pt x="1" y="8427"/>
                    <a:pt x="1" y="8529"/>
                  </a:cubicBezTo>
                  <a:lnTo>
                    <a:pt x="1" y="10234"/>
                  </a:lnTo>
                  <a:cubicBezTo>
                    <a:pt x="1" y="10335"/>
                    <a:pt x="84" y="10418"/>
                    <a:pt x="185" y="10418"/>
                  </a:cubicBezTo>
                  <a:lnTo>
                    <a:pt x="723" y="10418"/>
                  </a:lnTo>
                  <a:lnTo>
                    <a:pt x="723" y="12397"/>
                  </a:lnTo>
                  <a:cubicBezTo>
                    <a:pt x="723" y="12498"/>
                    <a:pt x="804" y="12580"/>
                    <a:pt x="906" y="12580"/>
                  </a:cubicBezTo>
                  <a:lnTo>
                    <a:pt x="9516" y="12580"/>
                  </a:lnTo>
                  <a:cubicBezTo>
                    <a:pt x="9617" y="12580"/>
                    <a:pt x="9698" y="12498"/>
                    <a:pt x="9698" y="12398"/>
                  </a:cubicBezTo>
                  <a:lnTo>
                    <a:pt x="9698" y="4929"/>
                  </a:lnTo>
                  <a:cubicBezTo>
                    <a:pt x="9698" y="4841"/>
                    <a:pt x="9641" y="4760"/>
                    <a:pt x="9554" y="4743"/>
                  </a:cubicBezTo>
                  <a:cubicBezTo>
                    <a:pt x="9542" y="4740"/>
                    <a:pt x="9529" y="4739"/>
                    <a:pt x="9518" y="4739"/>
                  </a:cubicBezTo>
                  <a:cubicBezTo>
                    <a:pt x="9418" y="4739"/>
                    <a:pt x="9338" y="4822"/>
                    <a:pt x="9338" y="4924"/>
                  </a:cubicBezTo>
                  <a:lnTo>
                    <a:pt x="9338" y="12220"/>
                  </a:lnTo>
                  <a:lnTo>
                    <a:pt x="1081" y="12220"/>
                  </a:lnTo>
                  <a:lnTo>
                    <a:pt x="1081" y="10421"/>
                  </a:lnTo>
                  <a:lnTo>
                    <a:pt x="7452" y="10421"/>
                  </a:lnTo>
                  <a:cubicBezTo>
                    <a:pt x="7553" y="10421"/>
                    <a:pt x="7635" y="10339"/>
                    <a:pt x="7635" y="10238"/>
                  </a:cubicBezTo>
                  <a:lnTo>
                    <a:pt x="7635" y="6641"/>
                  </a:lnTo>
                  <a:cubicBezTo>
                    <a:pt x="7635" y="6539"/>
                    <a:pt x="7552" y="6458"/>
                    <a:pt x="7452" y="6458"/>
                  </a:cubicBezTo>
                  <a:lnTo>
                    <a:pt x="1082" y="6458"/>
                  </a:lnTo>
                  <a:lnTo>
                    <a:pt x="1082" y="364"/>
                  </a:lnTo>
                  <a:lnTo>
                    <a:pt x="7275" y="364"/>
                  </a:lnTo>
                  <a:lnTo>
                    <a:pt x="7275" y="2538"/>
                  </a:lnTo>
                  <a:cubicBezTo>
                    <a:pt x="7275" y="2640"/>
                    <a:pt x="7357" y="2723"/>
                    <a:pt x="7459" y="2723"/>
                  </a:cubicBezTo>
                  <a:lnTo>
                    <a:pt x="9339" y="2723"/>
                  </a:lnTo>
                  <a:lnTo>
                    <a:pt x="9339" y="4067"/>
                  </a:lnTo>
                  <a:cubicBezTo>
                    <a:pt x="9339" y="4166"/>
                    <a:pt x="9421" y="4249"/>
                    <a:pt x="9520" y="4249"/>
                  </a:cubicBezTo>
                  <a:cubicBezTo>
                    <a:pt x="9620" y="4249"/>
                    <a:pt x="9700" y="4166"/>
                    <a:pt x="9700" y="4065"/>
                  </a:cubicBezTo>
                  <a:lnTo>
                    <a:pt x="9700" y="2554"/>
                  </a:lnTo>
                  <a:cubicBezTo>
                    <a:pt x="9700" y="2510"/>
                    <a:pt x="9685" y="2467"/>
                    <a:pt x="9654" y="2432"/>
                  </a:cubicBezTo>
                  <a:lnTo>
                    <a:pt x="7589" y="63"/>
                  </a:lnTo>
                  <a:cubicBezTo>
                    <a:pt x="7553" y="22"/>
                    <a:pt x="7504" y="0"/>
                    <a:pt x="7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37" name="Google Shape;2237;p59"/>
            <p:cNvSpPr/>
            <p:nvPr/>
          </p:nvSpPr>
          <p:spPr>
            <a:xfrm>
              <a:off x="1818879" y="1713202"/>
              <a:ext cx="38037" cy="84749"/>
            </a:xfrm>
            <a:custGeom>
              <a:avLst/>
              <a:gdLst/>
              <a:ahLst/>
              <a:cxnLst/>
              <a:rect l="l" t="t" r="r" b="b"/>
              <a:pathLst>
                <a:path w="1004" h="2237" extrusionOk="0">
                  <a:moveTo>
                    <a:pt x="182" y="0"/>
                  </a:moveTo>
                  <a:cubicBezTo>
                    <a:pt x="82" y="0"/>
                    <a:pt x="1" y="83"/>
                    <a:pt x="1" y="184"/>
                  </a:cubicBezTo>
                  <a:lnTo>
                    <a:pt x="1" y="2053"/>
                  </a:lnTo>
                  <a:cubicBezTo>
                    <a:pt x="1" y="2142"/>
                    <a:pt x="64" y="2220"/>
                    <a:pt x="151" y="2233"/>
                  </a:cubicBezTo>
                  <a:cubicBezTo>
                    <a:pt x="160" y="2236"/>
                    <a:pt x="417" y="2237"/>
                    <a:pt x="632" y="2237"/>
                  </a:cubicBezTo>
                  <a:cubicBezTo>
                    <a:pt x="704" y="2237"/>
                    <a:pt x="771" y="2237"/>
                    <a:pt x="823" y="2237"/>
                  </a:cubicBezTo>
                  <a:cubicBezTo>
                    <a:pt x="922" y="2237"/>
                    <a:pt x="1003" y="2153"/>
                    <a:pt x="1003" y="2052"/>
                  </a:cubicBezTo>
                  <a:cubicBezTo>
                    <a:pt x="1003" y="1951"/>
                    <a:pt x="921" y="1869"/>
                    <a:pt x="822" y="1869"/>
                  </a:cubicBezTo>
                  <a:lnTo>
                    <a:pt x="821" y="1869"/>
                  </a:lnTo>
                  <a:cubicBezTo>
                    <a:pt x="659" y="1870"/>
                    <a:pt x="485" y="1870"/>
                    <a:pt x="360" y="1870"/>
                  </a:cubicBezTo>
                  <a:lnTo>
                    <a:pt x="360" y="184"/>
                  </a:lnTo>
                  <a:cubicBezTo>
                    <a:pt x="361" y="83"/>
                    <a:pt x="281"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38" name="Google Shape;2238;p59"/>
            <p:cNvSpPr/>
            <p:nvPr/>
          </p:nvSpPr>
          <p:spPr>
            <a:xfrm>
              <a:off x="1737312" y="1713240"/>
              <a:ext cx="62094" cy="84862"/>
            </a:xfrm>
            <a:custGeom>
              <a:avLst/>
              <a:gdLst/>
              <a:ahLst/>
              <a:cxnLst/>
              <a:rect l="l" t="t" r="r" b="b"/>
              <a:pathLst>
                <a:path w="1639" h="2240" extrusionOk="0">
                  <a:moveTo>
                    <a:pt x="827" y="1"/>
                  </a:moveTo>
                  <a:cubicBezTo>
                    <a:pt x="746" y="1"/>
                    <a:pt x="661" y="12"/>
                    <a:pt x="573" y="38"/>
                  </a:cubicBezTo>
                  <a:cubicBezTo>
                    <a:pt x="334" y="110"/>
                    <a:pt x="165" y="299"/>
                    <a:pt x="131" y="529"/>
                  </a:cubicBezTo>
                  <a:cubicBezTo>
                    <a:pt x="100" y="744"/>
                    <a:pt x="194" y="950"/>
                    <a:pt x="375" y="1069"/>
                  </a:cubicBezTo>
                  <a:cubicBezTo>
                    <a:pt x="383" y="1074"/>
                    <a:pt x="392" y="1079"/>
                    <a:pt x="402" y="1083"/>
                  </a:cubicBezTo>
                  <a:cubicBezTo>
                    <a:pt x="412" y="1089"/>
                    <a:pt x="669" y="1202"/>
                    <a:pt x="957" y="1309"/>
                  </a:cubicBezTo>
                  <a:cubicBezTo>
                    <a:pt x="1155" y="1382"/>
                    <a:pt x="1256" y="1494"/>
                    <a:pt x="1234" y="1619"/>
                  </a:cubicBezTo>
                  <a:cubicBezTo>
                    <a:pt x="1210" y="1743"/>
                    <a:pt x="1064" y="1873"/>
                    <a:pt x="857" y="1873"/>
                  </a:cubicBezTo>
                  <a:cubicBezTo>
                    <a:pt x="657" y="1873"/>
                    <a:pt x="464" y="1791"/>
                    <a:pt x="341" y="1655"/>
                  </a:cubicBezTo>
                  <a:cubicBezTo>
                    <a:pt x="305" y="1616"/>
                    <a:pt x="255" y="1595"/>
                    <a:pt x="205" y="1595"/>
                  </a:cubicBezTo>
                  <a:cubicBezTo>
                    <a:pt x="161" y="1595"/>
                    <a:pt x="117" y="1611"/>
                    <a:pt x="82" y="1643"/>
                  </a:cubicBezTo>
                  <a:cubicBezTo>
                    <a:pt x="8" y="1710"/>
                    <a:pt x="0" y="1827"/>
                    <a:pt x="69" y="1901"/>
                  </a:cubicBezTo>
                  <a:cubicBezTo>
                    <a:pt x="260" y="2112"/>
                    <a:pt x="555" y="2240"/>
                    <a:pt x="857" y="2240"/>
                  </a:cubicBezTo>
                  <a:cubicBezTo>
                    <a:pt x="1221" y="2240"/>
                    <a:pt x="1538" y="2000"/>
                    <a:pt x="1596" y="1683"/>
                  </a:cubicBezTo>
                  <a:cubicBezTo>
                    <a:pt x="1639" y="1442"/>
                    <a:pt x="1525" y="1126"/>
                    <a:pt x="1083" y="963"/>
                  </a:cubicBezTo>
                  <a:cubicBezTo>
                    <a:pt x="846" y="875"/>
                    <a:pt x="626" y="780"/>
                    <a:pt x="566" y="754"/>
                  </a:cubicBezTo>
                  <a:cubicBezTo>
                    <a:pt x="513" y="713"/>
                    <a:pt x="486" y="650"/>
                    <a:pt x="497" y="582"/>
                  </a:cubicBezTo>
                  <a:cubicBezTo>
                    <a:pt x="509" y="493"/>
                    <a:pt x="578" y="423"/>
                    <a:pt x="680" y="390"/>
                  </a:cubicBezTo>
                  <a:cubicBezTo>
                    <a:pt x="730" y="375"/>
                    <a:pt x="778" y="369"/>
                    <a:pt x="825" y="369"/>
                  </a:cubicBezTo>
                  <a:cubicBezTo>
                    <a:pt x="1053" y="369"/>
                    <a:pt x="1236" y="515"/>
                    <a:pt x="1241" y="519"/>
                  </a:cubicBezTo>
                  <a:cubicBezTo>
                    <a:pt x="1275" y="547"/>
                    <a:pt x="1316" y="561"/>
                    <a:pt x="1358" y="561"/>
                  </a:cubicBezTo>
                  <a:cubicBezTo>
                    <a:pt x="1410" y="561"/>
                    <a:pt x="1462" y="539"/>
                    <a:pt x="1498" y="495"/>
                  </a:cubicBezTo>
                  <a:cubicBezTo>
                    <a:pt x="1564" y="418"/>
                    <a:pt x="1554" y="301"/>
                    <a:pt x="1476" y="236"/>
                  </a:cubicBezTo>
                  <a:cubicBezTo>
                    <a:pt x="1462" y="224"/>
                    <a:pt x="1191" y="1"/>
                    <a:pt x="8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39" name="Google Shape;2239;p59"/>
            <p:cNvSpPr/>
            <p:nvPr/>
          </p:nvSpPr>
          <p:spPr>
            <a:xfrm>
              <a:off x="1656542" y="1713240"/>
              <a:ext cx="62094" cy="84862"/>
            </a:xfrm>
            <a:custGeom>
              <a:avLst/>
              <a:gdLst/>
              <a:ahLst/>
              <a:cxnLst/>
              <a:rect l="l" t="t" r="r" b="b"/>
              <a:pathLst>
                <a:path w="1639" h="2240" extrusionOk="0">
                  <a:moveTo>
                    <a:pt x="826" y="1"/>
                  </a:moveTo>
                  <a:cubicBezTo>
                    <a:pt x="745" y="1"/>
                    <a:pt x="660" y="12"/>
                    <a:pt x="572" y="38"/>
                  </a:cubicBezTo>
                  <a:cubicBezTo>
                    <a:pt x="332" y="110"/>
                    <a:pt x="163" y="299"/>
                    <a:pt x="131" y="529"/>
                  </a:cubicBezTo>
                  <a:cubicBezTo>
                    <a:pt x="100" y="744"/>
                    <a:pt x="194" y="950"/>
                    <a:pt x="375" y="1069"/>
                  </a:cubicBezTo>
                  <a:cubicBezTo>
                    <a:pt x="382" y="1074"/>
                    <a:pt x="392" y="1079"/>
                    <a:pt x="401" y="1083"/>
                  </a:cubicBezTo>
                  <a:cubicBezTo>
                    <a:pt x="412" y="1089"/>
                    <a:pt x="668" y="1202"/>
                    <a:pt x="956" y="1309"/>
                  </a:cubicBezTo>
                  <a:cubicBezTo>
                    <a:pt x="1153" y="1382"/>
                    <a:pt x="1256" y="1494"/>
                    <a:pt x="1233" y="1619"/>
                  </a:cubicBezTo>
                  <a:cubicBezTo>
                    <a:pt x="1210" y="1743"/>
                    <a:pt x="1063" y="1873"/>
                    <a:pt x="857" y="1873"/>
                  </a:cubicBezTo>
                  <a:cubicBezTo>
                    <a:pt x="656" y="1873"/>
                    <a:pt x="464" y="1791"/>
                    <a:pt x="340" y="1655"/>
                  </a:cubicBezTo>
                  <a:cubicBezTo>
                    <a:pt x="304" y="1616"/>
                    <a:pt x="254" y="1595"/>
                    <a:pt x="204" y="1595"/>
                  </a:cubicBezTo>
                  <a:cubicBezTo>
                    <a:pt x="160" y="1595"/>
                    <a:pt x="116" y="1611"/>
                    <a:pt x="81" y="1643"/>
                  </a:cubicBezTo>
                  <a:cubicBezTo>
                    <a:pt x="6" y="1710"/>
                    <a:pt x="0" y="1827"/>
                    <a:pt x="68" y="1901"/>
                  </a:cubicBezTo>
                  <a:cubicBezTo>
                    <a:pt x="259" y="2112"/>
                    <a:pt x="554" y="2240"/>
                    <a:pt x="856" y="2240"/>
                  </a:cubicBezTo>
                  <a:cubicBezTo>
                    <a:pt x="1220" y="2240"/>
                    <a:pt x="1537" y="2000"/>
                    <a:pt x="1594" y="1683"/>
                  </a:cubicBezTo>
                  <a:cubicBezTo>
                    <a:pt x="1638" y="1442"/>
                    <a:pt x="1525" y="1126"/>
                    <a:pt x="1083" y="963"/>
                  </a:cubicBezTo>
                  <a:cubicBezTo>
                    <a:pt x="844" y="875"/>
                    <a:pt x="624" y="780"/>
                    <a:pt x="566" y="754"/>
                  </a:cubicBezTo>
                  <a:cubicBezTo>
                    <a:pt x="512" y="713"/>
                    <a:pt x="486" y="650"/>
                    <a:pt x="496" y="582"/>
                  </a:cubicBezTo>
                  <a:cubicBezTo>
                    <a:pt x="509" y="493"/>
                    <a:pt x="577" y="423"/>
                    <a:pt x="680" y="390"/>
                  </a:cubicBezTo>
                  <a:cubicBezTo>
                    <a:pt x="729" y="375"/>
                    <a:pt x="778" y="369"/>
                    <a:pt x="825" y="369"/>
                  </a:cubicBezTo>
                  <a:cubicBezTo>
                    <a:pt x="1053" y="369"/>
                    <a:pt x="1236" y="515"/>
                    <a:pt x="1240" y="519"/>
                  </a:cubicBezTo>
                  <a:cubicBezTo>
                    <a:pt x="1274" y="547"/>
                    <a:pt x="1316" y="561"/>
                    <a:pt x="1358" y="561"/>
                  </a:cubicBezTo>
                  <a:cubicBezTo>
                    <a:pt x="1410" y="561"/>
                    <a:pt x="1462" y="539"/>
                    <a:pt x="1498" y="495"/>
                  </a:cubicBezTo>
                  <a:cubicBezTo>
                    <a:pt x="1563" y="418"/>
                    <a:pt x="1552" y="301"/>
                    <a:pt x="1476" y="236"/>
                  </a:cubicBezTo>
                  <a:cubicBezTo>
                    <a:pt x="1461" y="224"/>
                    <a:pt x="1190"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grpSp>
      <p:grpSp>
        <p:nvGrpSpPr>
          <p:cNvPr id="2240" name="Google Shape;2240;p59"/>
          <p:cNvGrpSpPr/>
          <p:nvPr/>
        </p:nvGrpSpPr>
        <p:grpSpPr>
          <a:xfrm>
            <a:off x="1345370" y="2355643"/>
            <a:ext cx="350772" cy="271913"/>
            <a:chOff x="5547407" y="2234234"/>
            <a:chExt cx="490042" cy="379873"/>
          </a:xfrm>
        </p:grpSpPr>
        <p:sp>
          <p:nvSpPr>
            <p:cNvPr id="2241" name="Google Shape;2241;p59"/>
            <p:cNvSpPr/>
            <p:nvPr/>
          </p:nvSpPr>
          <p:spPr>
            <a:xfrm>
              <a:off x="5837379" y="2258860"/>
              <a:ext cx="56828" cy="65503"/>
            </a:xfrm>
            <a:custGeom>
              <a:avLst/>
              <a:gdLst/>
              <a:ahLst/>
              <a:cxnLst/>
              <a:rect l="l" t="t" r="r" b="b"/>
              <a:pathLst>
                <a:path w="1500" h="1729" extrusionOk="0">
                  <a:moveTo>
                    <a:pt x="865" y="1"/>
                  </a:moveTo>
                  <a:cubicBezTo>
                    <a:pt x="388" y="1"/>
                    <a:pt x="1" y="388"/>
                    <a:pt x="1" y="865"/>
                  </a:cubicBezTo>
                  <a:cubicBezTo>
                    <a:pt x="1" y="1341"/>
                    <a:pt x="388" y="1729"/>
                    <a:pt x="865" y="1729"/>
                  </a:cubicBezTo>
                  <a:cubicBezTo>
                    <a:pt x="1083" y="1729"/>
                    <a:pt x="1292" y="1640"/>
                    <a:pt x="1434" y="1471"/>
                  </a:cubicBezTo>
                  <a:cubicBezTo>
                    <a:pt x="1500" y="1393"/>
                    <a:pt x="1489" y="1277"/>
                    <a:pt x="1412" y="1211"/>
                  </a:cubicBezTo>
                  <a:cubicBezTo>
                    <a:pt x="1378" y="1184"/>
                    <a:pt x="1339" y="1171"/>
                    <a:pt x="1299" y="1171"/>
                  </a:cubicBezTo>
                  <a:cubicBezTo>
                    <a:pt x="1246" y="1171"/>
                    <a:pt x="1192" y="1194"/>
                    <a:pt x="1151" y="1233"/>
                  </a:cubicBezTo>
                  <a:cubicBezTo>
                    <a:pt x="1066" y="1313"/>
                    <a:pt x="992" y="1361"/>
                    <a:pt x="866" y="1361"/>
                  </a:cubicBezTo>
                  <a:cubicBezTo>
                    <a:pt x="593" y="1361"/>
                    <a:pt x="370" y="1139"/>
                    <a:pt x="370" y="865"/>
                  </a:cubicBezTo>
                  <a:cubicBezTo>
                    <a:pt x="369" y="591"/>
                    <a:pt x="591" y="369"/>
                    <a:pt x="865" y="369"/>
                  </a:cubicBezTo>
                  <a:cubicBezTo>
                    <a:pt x="965" y="369"/>
                    <a:pt x="1060" y="398"/>
                    <a:pt x="1143" y="454"/>
                  </a:cubicBezTo>
                  <a:cubicBezTo>
                    <a:pt x="1174" y="475"/>
                    <a:pt x="1210" y="486"/>
                    <a:pt x="1246" y="486"/>
                  </a:cubicBezTo>
                  <a:cubicBezTo>
                    <a:pt x="1305" y="486"/>
                    <a:pt x="1362" y="457"/>
                    <a:pt x="1397" y="404"/>
                  </a:cubicBezTo>
                  <a:cubicBezTo>
                    <a:pt x="1454" y="320"/>
                    <a:pt x="1432" y="205"/>
                    <a:pt x="1348" y="149"/>
                  </a:cubicBezTo>
                  <a:cubicBezTo>
                    <a:pt x="1205" y="52"/>
                    <a:pt x="1038"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42" name="Google Shape;2242;p59"/>
            <p:cNvSpPr/>
            <p:nvPr/>
          </p:nvSpPr>
          <p:spPr>
            <a:xfrm>
              <a:off x="5899889" y="2258860"/>
              <a:ext cx="49288" cy="65465"/>
            </a:xfrm>
            <a:custGeom>
              <a:avLst/>
              <a:gdLst/>
              <a:ahLst/>
              <a:cxnLst/>
              <a:rect l="l" t="t" r="r" b="b"/>
              <a:pathLst>
                <a:path w="1301" h="1728" extrusionOk="0">
                  <a:moveTo>
                    <a:pt x="657" y="1"/>
                  </a:moveTo>
                  <a:cubicBezTo>
                    <a:pt x="595" y="1"/>
                    <a:pt x="528" y="9"/>
                    <a:pt x="459" y="30"/>
                  </a:cubicBezTo>
                  <a:cubicBezTo>
                    <a:pt x="268" y="88"/>
                    <a:pt x="129" y="240"/>
                    <a:pt x="103" y="428"/>
                  </a:cubicBezTo>
                  <a:cubicBezTo>
                    <a:pt x="79" y="603"/>
                    <a:pt x="154" y="774"/>
                    <a:pt x="302" y="869"/>
                  </a:cubicBezTo>
                  <a:cubicBezTo>
                    <a:pt x="311" y="874"/>
                    <a:pt x="320" y="879"/>
                    <a:pt x="327" y="884"/>
                  </a:cubicBezTo>
                  <a:cubicBezTo>
                    <a:pt x="336" y="888"/>
                    <a:pt x="522" y="969"/>
                    <a:pt x="735" y="1048"/>
                  </a:cubicBezTo>
                  <a:cubicBezTo>
                    <a:pt x="779" y="1064"/>
                    <a:pt x="920" y="1124"/>
                    <a:pt x="903" y="1218"/>
                  </a:cubicBezTo>
                  <a:cubicBezTo>
                    <a:pt x="891" y="1288"/>
                    <a:pt x="804" y="1360"/>
                    <a:pt x="679" y="1360"/>
                  </a:cubicBezTo>
                  <a:cubicBezTo>
                    <a:pt x="548" y="1360"/>
                    <a:pt x="423" y="1308"/>
                    <a:pt x="342" y="1219"/>
                  </a:cubicBezTo>
                  <a:cubicBezTo>
                    <a:pt x="306" y="1178"/>
                    <a:pt x="256" y="1157"/>
                    <a:pt x="205" y="1157"/>
                  </a:cubicBezTo>
                  <a:cubicBezTo>
                    <a:pt x="161" y="1157"/>
                    <a:pt x="117" y="1173"/>
                    <a:pt x="81" y="1205"/>
                  </a:cubicBezTo>
                  <a:cubicBezTo>
                    <a:pt x="6" y="1273"/>
                    <a:pt x="1" y="1390"/>
                    <a:pt x="69" y="1466"/>
                  </a:cubicBezTo>
                  <a:cubicBezTo>
                    <a:pt x="218" y="1632"/>
                    <a:pt x="441" y="1728"/>
                    <a:pt x="678" y="1728"/>
                  </a:cubicBezTo>
                  <a:cubicBezTo>
                    <a:pt x="971" y="1728"/>
                    <a:pt x="1219" y="1540"/>
                    <a:pt x="1265" y="1282"/>
                  </a:cubicBezTo>
                  <a:cubicBezTo>
                    <a:pt x="1300" y="1086"/>
                    <a:pt x="1211" y="831"/>
                    <a:pt x="860" y="701"/>
                  </a:cubicBezTo>
                  <a:cubicBezTo>
                    <a:pt x="695" y="641"/>
                    <a:pt x="542" y="575"/>
                    <a:pt x="493" y="554"/>
                  </a:cubicBezTo>
                  <a:cubicBezTo>
                    <a:pt x="462" y="528"/>
                    <a:pt x="463" y="493"/>
                    <a:pt x="465" y="478"/>
                  </a:cubicBezTo>
                  <a:cubicBezTo>
                    <a:pt x="468" y="457"/>
                    <a:pt x="483" y="405"/>
                    <a:pt x="563" y="382"/>
                  </a:cubicBezTo>
                  <a:cubicBezTo>
                    <a:pt x="594" y="372"/>
                    <a:pt x="625" y="368"/>
                    <a:pt x="655" y="368"/>
                  </a:cubicBezTo>
                  <a:cubicBezTo>
                    <a:pt x="800" y="368"/>
                    <a:pt x="919" y="462"/>
                    <a:pt x="924" y="466"/>
                  </a:cubicBezTo>
                  <a:cubicBezTo>
                    <a:pt x="959" y="494"/>
                    <a:pt x="1000" y="507"/>
                    <a:pt x="1042" y="507"/>
                  </a:cubicBezTo>
                  <a:cubicBezTo>
                    <a:pt x="1094" y="507"/>
                    <a:pt x="1146" y="485"/>
                    <a:pt x="1182" y="442"/>
                  </a:cubicBezTo>
                  <a:cubicBezTo>
                    <a:pt x="1248" y="363"/>
                    <a:pt x="1237" y="248"/>
                    <a:pt x="1160" y="183"/>
                  </a:cubicBezTo>
                  <a:cubicBezTo>
                    <a:pt x="1151" y="174"/>
                    <a:pt x="941" y="1"/>
                    <a:pt x="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43" name="Google Shape;2243;p59"/>
            <p:cNvSpPr/>
            <p:nvPr/>
          </p:nvSpPr>
          <p:spPr>
            <a:xfrm>
              <a:off x="5955656" y="2258822"/>
              <a:ext cx="49250" cy="65503"/>
            </a:xfrm>
            <a:custGeom>
              <a:avLst/>
              <a:gdLst/>
              <a:ahLst/>
              <a:cxnLst/>
              <a:rect l="l" t="t" r="r" b="b"/>
              <a:pathLst>
                <a:path w="1300" h="1729" extrusionOk="0">
                  <a:moveTo>
                    <a:pt x="653" y="0"/>
                  </a:moveTo>
                  <a:cubicBezTo>
                    <a:pt x="591" y="0"/>
                    <a:pt x="526" y="9"/>
                    <a:pt x="458" y="29"/>
                  </a:cubicBezTo>
                  <a:cubicBezTo>
                    <a:pt x="264" y="86"/>
                    <a:pt x="128" y="240"/>
                    <a:pt x="102" y="427"/>
                  </a:cubicBezTo>
                  <a:cubicBezTo>
                    <a:pt x="77" y="603"/>
                    <a:pt x="153" y="772"/>
                    <a:pt x="301" y="869"/>
                  </a:cubicBezTo>
                  <a:cubicBezTo>
                    <a:pt x="309" y="874"/>
                    <a:pt x="317" y="879"/>
                    <a:pt x="327" y="882"/>
                  </a:cubicBezTo>
                  <a:cubicBezTo>
                    <a:pt x="335" y="887"/>
                    <a:pt x="522" y="969"/>
                    <a:pt x="734" y="1048"/>
                  </a:cubicBezTo>
                  <a:cubicBezTo>
                    <a:pt x="778" y="1064"/>
                    <a:pt x="920" y="1123"/>
                    <a:pt x="903" y="1217"/>
                  </a:cubicBezTo>
                  <a:cubicBezTo>
                    <a:pt x="891" y="1289"/>
                    <a:pt x="803" y="1361"/>
                    <a:pt x="679" y="1361"/>
                  </a:cubicBezTo>
                  <a:cubicBezTo>
                    <a:pt x="548" y="1361"/>
                    <a:pt x="422" y="1309"/>
                    <a:pt x="341" y="1220"/>
                  </a:cubicBezTo>
                  <a:cubicBezTo>
                    <a:pt x="305" y="1179"/>
                    <a:pt x="255" y="1158"/>
                    <a:pt x="205" y="1158"/>
                  </a:cubicBezTo>
                  <a:cubicBezTo>
                    <a:pt x="161" y="1158"/>
                    <a:pt x="116" y="1174"/>
                    <a:pt x="81" y="1206"/>
                  </a:cubicBezTo>
                  <a:cubicBezTo>
                    <a:pt x="5" y="1274"/>
                    <a:pt x="0" y="1391"/>
                    <a:pt x="68" y="1467"/>
                  </a:cubicBezTo>
                  <a:cubicBezTo>
                    <a:pt x="218" y="1633"/>
                    <a:pt x="441" y="1729"/>
                    <a:pt x="678" y="1729"/>
                  </a:cubicBezTo>
                  <a:cubicBezTo>
                    <a:pt x="971" y="1729"/>
                    <a:pt x="1218" y="1541"/>
                    <a:pt x="1264" y="1283"/>
                  </a:cubicBezTo>
                  <a:cubicBezTo>
                    <a:pt x="1300" y="1088"/>
                    <a:pt x="1211" y="832"/>
                    <a:pt x="860" y="702"/>
                  </a:cubicBezTo>
                  <a:cubicBezTo>
                    <a:pt x="694" y="642"/>
                    <a:pt x="542" y="576"/>
                    <a:pt x="492" y="555"/>
                  </a:cubicBezTo>
                  <a:cubicBezTo>
                    <a:pt x="462" y="529"/>
                    <a:pt x="463" y="494"/>
                    <a:pt x="466" y="479"/>
                  </a:cubicBezTo>
                  <a:cubicBezTo>
                    <a:pt x="468" y="458"/>
                    <a:pt x="484" y="406"/>
                    <a:pt x="564" y="383"/>
                  </a:cubicBezTo>
                  <a:cubicBezTo>
                    <a:pt x="594" y="374"/>
                    <a:pt x="625" y="370"/>
                    <a:pt x="654" y="370"/>
                  </a:cubicBezTo>
                  <a:cubicBezTo>
                    <a:pt x="800" y="370"/>
                    <a:pt x="921" y="463"/>
                    <a:pt x="925" y="467"/>
                  </a:cubicBezTo>
                  <a:cubicBezTo>
                    <a:pt x="959" y="495"/>
                    <a:pt x="1000" y="508"/>
                    <a:pt x="1042" y="508"/>
                  </a:cubicBezTo>
                  <a:cubicBezTo>
                    <a:pt x="1095" y="508"/>
                    <a:pt x="1147" y="486"/>
                    <a:pt x="1184" y="443"/>
                  </a:cubicBezTo>
                  <a:cubicBezTo>
                    <a:pt x="1248" y="366"/>
                    <a:pt x="1238" y="249"/>
                    <a:pt x="1161" y="184"/>
                  </a:cubicBezTo>
                  <a:cubicBezTo>
                    <a:pt x="1150" y="175"/>
                    <a:pt x="938" y="0"/>
                    <a:pt x="6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44" name="Google Shape;2244;p59"/>
            <p:cNvSpPr/>
            <p:nvPr/>
          </p:nvSpPr>
          <p:spPr>
            <a:xfrm>
              <a:off x="5547407" y="2234234"/>
              <a:ext cx="490042" cy="379873"/>
            </a:xfrm>
            <a:custGeom>
              <a:avLst/>
              <a:gdLst/>
              <a:ahLst/>
              <a:cxnLst/>
              <a:rect l="l" t="t" r="r" b="b"/>
              <a:pathLst>
                <a:path w="12935" h="10027" extrusionOk="0">
                  <a:moveTo>
                    <a:pt x="6964" y="2262"/>
                  </a:moveTo>
                  <a:lnTo>
                    <a:pt x="6964" y="2831"/>
                  </a:lnTo>
                  <a:cubicBezTo>
                    <a:pt x="6965" y="2932"/>
                    <a:pt x="7047" y="3016"/>
                    <a:pt x="7148" y="3016"/>
                  </a:cubicBezTo>
                  <a:lnTo>
                    <a:pt x="10929" y="3016"/>
                  </a:lnTo>
                  <a:lnTo>
                    <a:pt x="10929" y="7455"/>
                  </a:lnTo>
                  <a:cubicBezTo>
                    <a:pt x="10929" y="7518"/>
                    <a:pt x="10878" y="7568"/>
                    <a:pt x="10814" y="7568"/>
                  </a:cubicBezTo>
                  <a:lnTo>
                    <a:pt x="3163" y="7568"/>
                  </a:lnTo>
                  <a:lnTo>
                    <a:pt x="3163" y="5923"/>
                  </a:lnTo>
                  <a:cubicBezTo>
                    <a:pt x="3163" y="5828"/>
                    <a:pt x="3094" y="5743"/>
                    <a:pt x="2999" y="5733"/>
                  </a:cubicBezTo>
                  <a:cubicBezTo>
                    <a:pt x="2994" y="5733"/>
                    <a:pt x="2989" y="5733"/>
                    <a:pt x="2983" y="5733"/>
                  </a:cubicBezTo>
                  <a:cubicBezTo>
                    <a:pt x="2883" y="5733"/>
                    <a:pt x="2803" y="5814"/>
                    <a:pt x="2803" y="5917"/>
                  </a:cubicBezTo>
                  <a:lnTo>
                    <a:pt x="2803" y="7600"/>
                  </a:lnTo>
                  <a:lnTo>
                    <a:pt x="2033" y="7600"/>
                  </a:lnTo>
                  <a:cubicBezTo>
                    <a:pt x="1970" y="7600"/>
                    <a:pt x="1919" y="7550"/>
                    <a:pt x="1919" y="7487"/>
                  </a:cubicBezTo>
                  <a:lnTo>
                    <a:pt x="1919" y="2408"/>
                  </a:lnTo>
                  <a:cubicBezTo>
                    <a:pt x="1919" y="2345"/>
                    <a:pt x="1970" y="2294"/>
                    <a:pt x="2033" y="2294"/>
                  </a:cubicBezTo>
                  <a:lnTo>
                    <a:pt x="2803" y="2294"/>
                  </a:lnTo>
                  <a:lnTo>
                    <a:pt x="2803" y="5105"/>
                  </a:lnTo>
                  <a:cubicBezTo>
                    <a:pt x="2803" y="5200"/>
                    <a:pt x="2872" y="5285"/>
                    <a:pt x="2966" y="5295"/>
                  </a:cubicBezTo>
                  <a:cubicBezTo>
                    <a:pt x="2971" y="5295"/>
                    <a:pt x="2977" y="5295"/>
                    <a:pt x="2982" y="5295"/>
                  </a:cubicBezTo>
                  <a:cubicBezTo>
                    <a:pt x="3083" y="5295"/>
                    <a:pt x="3163" y="5214"/>
                    <a:pt x="3163" y="5111"/>
                  </a:cubicBezTo>
                  <a:lnTo>
                    <a:pt x="3163" y="2262"/>
                  </a:lnTo>
                  <a:close/>
                  <a:moveTo>
                    <a:pt x="6964" y="1410"/>
                  </a:moveTo>
                  <a:lnTo>
                    <a:pt x="6964" y="1901"/>
                  </a:lnTo>
                  <a:lnTo>
                    <a:pt x="2041" y="1901"/>
                  </a:lnTo>
                  <a:cubicBezTo>
                    <a:pt x="1774" y="1901"/>
                    <a:pt x="1557" y="2117"/>
                    <a:pt x="1557" y="2384"/>
                  </a:cubicBezTo>
                  <a:lnTo>
                    <a:pt x="1557" y="7479"/>
                  </a:lnTo>
                  <a:cubicBezTo>
                    <a:pt x="1557" y="7746"/>
                    <a:pt x="1774" y="7962"/>
                    <a:pt x="2041" y="7962"/>
                  </a:cubicBezTo>
                  <a:lnTo>
                    <a:pt x="10805" y="7962"/>
                  </a:lnTo>
                  <a:cubicBezTo>
                    <a:pt x="11072" y="7962"/>
                    <a:pt x="11289" y="7746"/>
                    <a:pt x="11289" y="7479"/>
                  </a:cubicBezTo>
                  <a:lnTo>
                    <a:pt x="11289" y="3048"/>
                  </a:lnTo>
                  <a:lnTo>
                    <a:pt x="11714" y="3048"/>
                  </a:lnTo>
                  <a:lnTo>
                    <a:pt x="11714" y="7985"/>
                  </a:lnTo>
                  <a:cubicBezTo>
                    <a:pt x="11714" y="8244"/>
                    <a:pt x="11505" y="8453"/>
                    <a:pt x="11245" y="8453"/>
                  </a:cubicBezTo>
                  <a:lnTo>
                    <a:pt x="1601" y="8453"/>
                  </a:lnTo>
                  <a:cubicBezTo>
                    <a:pt x="1342" y="8453"/>
                    <a:pt x="1132" y="8244"/>
                    <a:pt x="1132" y="7985"/>
                  </a:cubicBezTo>
                  <a:lnTo>
                    <a:pt x="1132" y="1879"/>
                  </a:lnTo>
                  <a:cubicBezTo>
                    <a:pt x="1132" y="1619"/>
                    <a:pt x="1342" y="1410"/>
                    <a:pt x="1601" y="1410"/>
                  </a:cubicBezTo>
                  <a:close/>
                  <a:moveTo>
                    <a:pt x="7553" y="8815"/>
                  </a:moveTo>
                  <a:lnTo>
                    <a:pt x="7553" y="8862"/>
                  </a:lnTo>
                  <a:cubicBezTo>
                    <a:pt x="7553" y="8963"/>
                    <a:pt x="7473" y="9044"/>
                    <a:pt x="7372" y="9044"/>
                  </a:cubicBezTo>
                  <a:lnTo>
                    <a:pt x="5508" y="9044"/>
                  </a:lnTo>
                  <a:cubicBezTo>
                    <a:pt x="5406" y="9044"/>
                    <a:pt x="5326" y="8962"/>
                    <a:pt x="5326" y="8862"/>
                  </a:cubicBezTo>
                  <a:lnTo>
                    <a:pt x="5326" y="8815"/>
                  </a:lnTo>
                  <a:close/>
                  <a:moveTo>
                    <a:pt x="12209" y="8848"/>
                  </a:moveTo>
                  <a:cubicBezTo>
                    <a:pt x="12275" y="8848"/>
                    <a:pt x="12329" y="8901"/>
                    <a:pt x="12329" y="8964"/>
                  </a:cubicBezTo>
                  <a:cubicBezTo>
                    <a:pt x="12331" y="9352"/>
                    <a:pt x="12017" y="9666"/>
                    <a:pt x="11630" y="9666"/>
                  </a:cubicBezTo>
                  <a:lnTo>
                    <a:pt x="1263" y="9666"/>
                  </a:lnTo>
                  <a:cubicBezTo>
                    <a:pt x="877" y="9666"/>
                    <a:pt x="561" y="9350"/>
                    <a:pt x="562" y="8964"/>
                  </a:cubicBezTo>
                  <a:cubicBezTo>
                    <a:pt x="562" y="8899"/>
                    <a:pt x="618" y="8848"/>
                    <a:pt x="683" y="8848"/>
                  </a:cubicBezTo>
                  <a:lnTo>
                    <a:pt x="4966" y="8848"/>
                  </a:lnTo>
                  <a:lnTo>
                    <a:pt x="4966" y="8887"/>
                  </a:lnTo>
                  <a:cubicBezTo>
                    <a:pt x="4966" y="9191"/>
                    <a:pt x="5213" y="9437"/>
                    <a:pt x="5516" y="9437"/>
                  </a:cubicBezTo>
                  <a:lnTo>
                    <a:pt x="7365" y="9437"/>
                  </a:lnTo>
                  <a:cubicBezTo>
                    <a:pt x="7669" y="9437"/>
                    <a:pt x="7915" y="9191"/>
                    <a:pt x="7915" y="8887"/>
                  </a:cubicBezTo>
                  <a:lnTo>
                    <a:pt x="7915" y="8848"/>
                  </a:lnTo>
                  <a:close/>
                  <a:moveTo>
                    <a:pt x="7150" y="0"/>
                  </a:moveTo>
                  <a:cubicBezTo>
                    <a:pt x="7049" y="0"/>
                    <a:pt x="6966" y="83"/>
                    <a:pt x="6966" y="185"/>
                  </a:cubicBezTo>
                  <a:lnTo>
                    <a:pt x="6966" y="1049"/>
                  </a:lnTo>
                  <a:lnTo>
                    <a:pt x="1612" y="1049"/>
                  </a:lnTo>
                  <a:cubicBezTo>
                    <a:pt x="1149" y="1049"/>
                    <a:pt x="774" y="1424"/>
                    <a:pt x="774" y="1886"/>
                  </a:cubicBezTo>
                  <a:lnTo>
                    <a:pt x="774" y="7981"/>
                  </a:lnTo>
                  <a:cubicBezTo>
                    <a:pt x="774" y="8157"/>
                    <a:pt x="827" y="8319"/>
                    <a:pt x="918" y="8453"/>
                  </a:cubicBezTo>
                  <a:lnTo>
                    <a:pt x="468" y="8453"/>
                  </a:lnTo>
                  <a:cubicBezTo>
                    <a:pt x="324" y="8453"/>
                    <a:pt x="194" y="8553"/>
                    <a:pt x="161" y="8694"/>
                  </a:cubicBezTo>
                  <a:cubicBezTo>
                    <a:pt x="1" y="9399"/>
                    <a:pt x="535" y="10027"/>
                    <a:pt x="1214" y="10027"/>
                  </a:cubicBezTo>
                  <a:lnTo>
                    <a:pt x="11724" y="10027"/>
                  </a:lnTo>
                  <a:cubicBezTo>
                    <a:pt x="12402" y="10027"/>
                    <a:pt x="12935" y="9399"/>
                    <a:pt x="12776" y="8694"/>
                  </a:cubicBezTo>
                  <a:cubicBezTo>
                    <a:pt x="12743" y="8552"/>
                    <a:pt x="12615" y="8453"/>
                    <a:pt x="12469" y="8453"/>
                  </a:cubicBezTo>
                  <a:lnTo>
                    <a:pt x="11970" y="8453"/>
                  </a:lnTo>
                  <a:cubicBezTo>
                    <a:pt x="12059" y="8320"/>
                    <a:pt x="12111" y="8158"/>
                    <a:pt x="12111" y="7984"/>
                  </a:cubicBezTo>
                  <a:lnTo>
                    <a:pt x="12111" y="3016"/>
                  </a:lnTo>
                  <a:lnTo>
                    <a:pt x="12547" y="3016"/>
                  </a:lnTo>
                  <a:cubicBezTo>
                    <a:pt x="12649" y="3016"/>
                    <a:pt x="12731" y="2933"/>
                    <a:pt x="12731" y="2830"/>
                  </a:cubicBezTo>
                  <a:lnTo>
                    <a:pt x="12731" y="182"/>
                  </a:lnTo>
                  <a:cubicBezTo>
                    <a:pt x="12731" y="81"/>
                    <a:pt x="12651" y="0"/>
                    <a:pt x="12549" y="0"/>
                  </a:cubicBezTo>
                  <a:lnTo>
                    <a:pt x="10737" y="0"/>
                  </a:lnTo>
                  <a:cubicBezTo>
                    <a:pt x="10642" y="0"/>
                    <a:pt x="10557" y="69"/>
                    <a:pt x="10549" y="164"/>
                  </a:cubicBezTo>
                  <a:cubicBezTo>
                    <a:pt x="10540" y="271"/>
                    <a:pt x="10624" y="360"/>
                    <a:pt x="10729" y="360"/>
                  </a:cubicBezTo>
                  <a:lnTo>
                    <a:pt x="12371" y="360"/>
                  </a:lnTo>
                  <a:lnTo>
                    <a:pt x="12371" y="2654"/>
                  </a:lnTo>
                  <a:lnTo>
                    <a:pt x="7359" y="2654"/>
                  </a:lnTo>
                  <a:lnTo>
                    <a:pt x="7359" y="360"/>
                  </a:lnTo>
                  <a:lnTo>
                    <a:pt x="9769" y="360"/>
                  </a:lnTo>
                  <a:cubicBezTo>
                    <a:pt x="9865" y="360"/>
                    <a:pt x="9950" y="290"/>
                    <a:pt x="9957" y="197"/>
                  </a:cubicBezTo>
                  <a:cubicBezTo>
                    <a:pt x="9966" y="89"/>
                    <a:pt x="9883" y="0"/>
                    <a:pt x="9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45" name="Google Shape;2245;p59"/>
            <p:cNvSpPr/>
            <p:nvPr/>
          </p:nvSpPr>
          <p:spPr>
            <a:xfrm>
              <a:off x="5847001" y="2368347"/>
              <a:ext cx="35915" cy="13676"/>
            </a:xfrm>
            <a:custGeom>
              <a:avLst/>
              <a:gdLst/>
              <a:ahLst/>
              <a:cxnLst/>
              <a:rect l="l" t="t" r="r" b="b"/>
              <a:pathLst>
                <a:path w="948" h="361" extrusionOk="0">
                  <a:moveTo>
                    <a:pt x="199" y="0"/>
                  </a:moveTo>
                  <a:cubicBezTo>
                    <a:pt x="104" y="0"/>
                    <a:pt x="19" y="69"/>
                    <a:pt x="11" y="164"/>
                  </a:cubicBezTo>
                  <a:cubicBezTo>
                    <a:pt x="0" y="270"/>
                    <a:pt x="85" y="361"/>
                    <a:pt x="190" y="361"/>
                  </a:cubicBezTo>
                  <a:lnTo>
                    <a:pt x="749" y="361"/>
                  </a:lnTo>
                  <a:cubicBezTo>
                    <a:pt x="845" y="361"/>
                    <a:pt x="930" y="291"/>
                    <a:pt x="938" y="197"/>
                  </a:cubicBezTo>
                  <a:cubicBezTo>
                    <a:pt x="947" y="89"/>
                    <a:pt x="863" y="0"/>
                    <a:pt x="7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46" name="Google Shape;2246;p59"/>
            <p:cNvSpPr/>
            <p:nvPr/>
          </p:nvSpPr>
          <p:spPr>
            <a:xfrm>
              <a:off x="5847039" y="2426614"/>
              <a:ext cx="35877" cy="13714"/>
            </a:xfrm>
            <a:custGeom>
              <a:avLst/>
              <a:gdLst/>
              <a:ahLst/>
              <a:cxnLst/>
              <a:rect l="l" t="t" r="r" b="b"/>
              <a:pathLst>
                <a:path w="947" h="362" extrusionOk="0">
                  <a:moveTo>
                    <a:pt x="198" y="1"/>
                  </a:moveTo>
                  <a:cubicBezTo>
                    <a:pt x="103" y="1"/>
                    <a:pt x="18" y="70"/>
                    <a:pt x="10" y="164"/>
                  </a:cubicBezTo>
                  <a:cubicBezTo>
                    <a:pt x="0" y="272"/>
                    <a:pt x="84" y="361"/>
                    <a:pt x="189" y="361"/>
                  </a:cubicBezTo>
                  <a:lnTo>
                    <a:pt x="748" y="361"/>
                  </a:lnTo>
                  <a:cubicBezTo>
                    <a:pt x="844" y="361"/>
                    <a:pt x="929" y="291"/>
                    <a:pt x="937" y="197"/>
                  </a:cubicBezTo>
                  <a:cubicBezTo>
                    <a:pt x="946" y="91"/>
                    <a:pt x="862" y="1"/>
                    <a:pt x="7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47" name="Google Shape;2247;p59"/>
            <p:cNvSpPr/>
            <p:nvPr/>
          </p:nvSpPr>
          <p:spPr>
            <a:xfrm>
              <a:off x="5847039" y="2456430"/>
              <a:ext cx="35877" cy="13676"/>
            </a:xfrm>
            <a:custGeom>
              <a:avLst/>
              <a:gdLst/>
              <a:ahLst/>
              <a:cxnLst/>
              <a:rect l="l" t="t" r="r" b="b"/>
              <a:pathLst>
                <a:path w="947" h="361" extrusionOk="0">
                  <a:moveTo>
                    <a:pt x="198" y="0"/>
                  </a:moveTo>
                  <a:cubicBezTo>
                    <a:pt x="103" y="0"/>
                    <a:pt x="18" y="70"/>
                    <a:pt x="10" y="164"/>
                  </a:cubicBezTo>
                  <a:cubicBezTo>
                    <a:pt x="0" y="272"/>
                    <a:pt x="84" y="361"/>
                    <a:pt x="189" y="361"/>
                  </a:cubicBezTo>
                  <a:lnTo>
                    <a:pt x="748" y="361"/>
                  </a:lnTo>
                  <a:cubicBezTo>
                    <a:pt x="844" y="361"/>
                    <a:pt x="929" y="292"/>
                    <a:pt x="937" y="197"/>
                  </a:cubicBezTo>
                  <a:cubicBezTo>
                    <a:pt x="946" y="89"/>
                    <a:pt x="862"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48" name="Google Shape;2248;p59"/>
            <p:cNvSpPr/>
            <p:nvPr/>
          </p:nvSpPr>
          <p:spPr>
            <a:xfrm>
              <a:off x="5749258" y="2484995"/>
              <a:ext cx="35877" cy="13676"/>
            </a:xfrm>
            <a:custGeom>
              <a:avLst/>
              <a:gdLst/>
              <a:ahLst/>
              <a:cxnLst/>
              <a:rect l="l" t="t" r="r" b="b"/>
              <a:pathLst>
                <a:path w="947" h="361" extrusionOk="0">
                  <a:moveTo>
                    <a:pt x="199" y="0"/>
                  </a:moveTo>
                  <a:cubicBezTo>
                    <a:pt x="103" y="0"/>
                    <a:pt x="19" y="70"/>
                    <a:pt x="10" y="164"/>
                  </a:cubicBezTo>
                  <a:cubicBezTo>
                    <a:pt x="1" y="272"/>
                    <a:pt x="86" y="361"/>
                    <a:pt x="190" y="361"/>
                  </a:cubicBezTo>
                  <a:lnTo>
                    <a:pt x="749" y="361"/>
                  </a:lnTo>
                  <a:cubicBezTo>
                    <a:pt x="845" y="361"/>
                    <a:pt x="930" y="292"/>
                    <a:pt x="937" y="197"/>
                  </a:cubicBezTo>
                  <a:cubicBezTo>
                    <a:pt x="947" y="89"/>
                    <a:pt x="863"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49" name="Google Shape;2249;p59"/>
            <p:cNvSpPr/>
            <p:nvPr/>
          </p:nvSpPr>
          <p:spPr>
            <a:xfrm>
              <a:off x="5804153" y="2484995"/>
              <a:ext cx="78308" cy="13676"/>
            </a:xfrm>
            <a:custGeom>
              <a:avLst/>
              <a:gdLst/>
              <a:ahLst/>
              <a:cxnLst/>
              <a:rect l="l" t="t" r="r" b="b"/>
              <a:pathLst>
                <a:path w="2067" h="361" extrusionOk="0">
                  <a:moveTo>
                    <a:pt x="198" y="0"/>
                  </a:moveTo>
                  <a:cubicBezTo>
                    <a:pt x="103" y="0"/>
                    <a:pt x="17" y="70"/>
                    <a:pt x="10" y="164"/>
                  </a:cubicBezTo>
                  <a:cubicBezTo>
                    <a:pt x="0" y="272"/>
                    <a:pt x="84" y="361"/>
                    <a:pt x="189" y="361"/>
                  </a:cubicBezTo>
                  <a:lnTo>
                    <a:pt x="1868" y="361"/>
                  </a:lnTo>
                  <a:cubicBezTo>
                    <a:pt x="1963" y="361"/>
                    <a:pt x="2048" y="292"/>
                    <a:pt x="2056" y="197"/>
                  </a:cubicBezTo>
                  <a:cubicBezTo>
                    <a:pt x="2067" y="89"/>
                    <a:pt x="1983" y="0"/>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50" name="Google Shape;2250;p59"/>
            <p:cNvSpPr/>
            <p:nvPr/>
          </p:nvSpPr>
          <p:spPr>
            <a:xfrm>
              <a:off x="5792485" y="2426614"/>
              <a:ext cx="35536" cy="13714"/>
            </a:xfrm>
            <a:custGeom>
              <a:avLst/>
              <a:gdLst/>
              <a:ahLst/>
              <a:cxnLst/>
              <a:rect l="l" t="t" r="r" b="b"/>
              <a:pathLst>
                <a:path w="938" h="362" extrusionOk="0">
                  <a:moveTo>
                    <a:pt x="198" y="1"/>
                  </a:moveTo>
                  <a:cubicBezTo>
                    <a:pt x="103" y="1"/>
                    <a:pt x="18" y="70"/>
                    <a:pt x="10" y="164"/>
                  </a:cubicBezTo>
                  <a:cubicBezTo>
                    <a:pt x="0" y="272"/>
                    <a:pt x="84" y="361"/>
                    <a:pt x="189" y="361"/>
                  </a:cubicBezTo>
                  <a:lnTo>
                    <a:pt x="758" y="361"/>
                  </a:lnTo>
                  <a:cubicBezTo>
                    <a:pt x="758" y="361"/>
                    <a:pt x="759" y="361"/>
                    <a:pt x="760" y="361"/>
                  </a:cubicBezTo>
                  <a:cubicBezTo>
                    <a:pt x="859" y="361"/>
                    <a:pt x="938" y="280"/>
                    <a:pt x="938" y="181"/>
                  </a:cubicBezTo>
                  <a:cubicBezTo>
                    <a:pt x="938" y="81"/>
                    <a:pt x="857" y="1"/>
                    <a:pt x="7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51" name="Google Shape;2251;p59"/>
            <p:cNvSpPr/>
            <p:nvPr/>
          </p:nvSpPr>
          <p:spPr>
            <a:xfrm>
              <a:off x="5703758" y="2426614"/>
              <a:ext cx="74974" cy="13714"/>
            </a:xfrm>
            <a:custGeom>
              <a:avLst/>
              <a:gdLst/>
              <a:ahLst/>
              <a:cxnLst/>
              <a:rect l="l" t="t" r="r" b="b"/>
              <a:pathLst>
                <a:path w="1979" h="362" extrusionOk="0">
                  <a:moveTo>
                    <a:pt x="198" y="1"/>
                  </a:moveTo>
                  <a:cubicBezTo>
                    <a:pt x="103" y="1"/>
                    <a:pt x="17" y="70"/>
                    <a:pt x="10" y="164"/>
                  </a:cubicBezTo>
                  <a:cubicBezTo>
                    <a:pt x="0" y="272"/>
                    <a:pt x="84" y="361"/>
                    <a:pt x="189" y="361"/>
                  </a:cubicBezTo>
                  <a:lnTo>
                    <a:pt x="1798" y="361"/>
                  </a:lnTo>
                  <a:cubicBezTo>
                    <a:pt x="1798" y="361"/>
                    <a:pt x="1799" y="361"/>
                    <a:pt x="1800" y="361"/>
                  </a:cubicBezTo>
                  <a:cubicBezTo>
                    <a:pt x="1898" y="361"/>
                    <a:pt x="1979" y="280"/>
                    <a:pt x="1979" y="181"/>
                  </a:cubicBezTo>
                  <a:cubicBezTo>
                    <a:pt x="1979" y="81"/>
                    <a:pt x="1897" y="1"/>
                    <a:pt x="1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52" name="Google Shape;2252;p59"/>
            <p:cNvSpPr/>
            <p:nvPr/>
          </p:nvSpPr>
          <p:spPr>
            <a:xfrm>
              <a:off x="5704630" y="2368347"/>
              <a:ext cx="122747" cy="13676"/>
            </a:xfrm>
            <a:custGeom>
              <a:avLst/>
              <a:gdLst/>
              <a:ahLst/>
              <a:cxnLst/>
              <a:rect l="l" t="t" r="r" b="b"/>
              <a:pathLst>
                <a:path w="3240" h="361" extrusionOk="0">
                  <a:moveTo>
                    <a:pt x="180" y="0"/>
                  </a:moveTo>
                  <a:cubicBezTo>
                    <a:pt x="81" y="0"/>
                    <a:pt x="1" y="80"/>
                    <a:pt x="1" y="179"/>
                  </a:cubicBezTo>
                  <a:cubicBezTo>
                    <a:pt x="1" y="279"/>
                    <a:pt x="82" y="361"/>
                    <a:pt x="182" y="361"/>
                  </a:cubicBezTo>
                  <a:lnTo>
                    <a:pt x="3042" y="361"/>
                  </a:lnTo>
                  <a:cubicBezTo>
                    <a:pt x="3137" y="361"/>
                    <a:pt x="3223" y="291"/>
                    <a:pt x="3231" y="197"/>
                  </a:cubicBezTo>
                  <a:cubicBezTo>
                    <a:pt x="3240" y="89"/>
                    <a:pt x="3156" y="0"/>
                    <a:pt x="3051" y="0"/>
                  </a:cubicBezTo>
                  <a:lnTo>
                    <a:pt x="182" y="0"/>
                  </a:lnTo>
                  <a:cubicBezTo>
                    <a:pt x="181" y="0"/>
                    <a:pt x="180"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53" name="Google Shape;2253;p59"/>
            <p:cNvSpPr/>
            <p:nvPr/>
          </p:nvSpPr>
          <p:spPr>
            <a:xfrm>
              <a:off x="5702963" y="2398087"/>
              <a:ext cx="180787" cy="13714"/>
            </a:xfrm>
            <a:custGeom>
              <a:avLst/>
              <a:gdLst/>
              <a:ahLst/>
              <a:cxnLst/>
              <a:rect l="l" t="t" r="r" b="b"/>
              <a:pathLst>
                <a:path w="4772" h="362" extrusionOk="0">
                  <a:moveTo>
                    <a:pt x="200" y="1"/>
                  </a:moveTo>
                  <a:cubicBezTo>
                    <a:pt x="104" y="1"/>
                    <a:pt x="19" y="70"/>
                    <a:pt x="10" y="164"/>
                  </a:cubicBezTo>
                  <a:cubicBezTo>
                    <a:pt x="1" y="272"/>
                    <a:pt x="85" y="361"/>
                    <a:pt x="193" y="361"/>
                  </a:cubicBezTo>
                  <a:lnTo>
                    <a:pt x="4562" y="361"/>
                  </a:lnTo>
                  <a:cubicBezTo>
                    <a:pt x="4650" y="361"/>
                    <a:pt x="4729" y="303"/>
                    <a:pt x="4748" y="217"/>
                  </a:cubicBezTo>
                  <a:cubicBezTo>
                    <a:pt x="4771" y="101"/>
                    <a:pt x="4681" y="1"/>
                    <a:pt x="45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54" name="Google Shape;2254;p59"/>
            <p:cNvSpPr/>
            <p:nvPr/>
          </p:nvSpPr>
          <p:spPr>
            <a:xfrm>
              <a:off x="5898411" y="2368347"/>
              <a:ext cx="27618" cy="13676"/>
            </a:xfrm>
            <a:custGeom>
              <a:avLst/>
              <a:gdLst/>
              <a:ahLst/>
              <a:cxnLst/>
              <a:rect l="l" t="t" r="r" b="b"/>
              <a:pathLst>
                <a:path w="729" h="361" extrusionOk="0">
                  <a:moveTo>
                    <a:pt x="199" y="0"/>
                  </a:moveTo>
                  <a:cubicBezTo>
                    <a:pt x="103" y="0"/>
                    <a:pt x="19" y="69"/>
                    <a:pt x="10" y="164"/>
                  </a:cubicBezTo>
                  <a:cubicBezTo>
                    <a:pt x="1" y="270"/>
                    <a:pt x="85" y="361"/>
                    <a:pt x="189" y="361"/>
                  </a:cubicBezTo>
                  <a:lnTo>
                    <a:pt x="532" y="361"/>
                  </a:lnTo>
                  <a:cubicBezTo>
                    <a:pt x="627" y="361"/>
                    <a:pt x="712" y="291"/>
                    <a:pt x="720" y="197"/>
                  </a:cubicBezTo>
                  <a:cubicBezTo>
                    <a:pt x="729" y="89"/>
                    <a:pt x="645" y="0"/>
                    <a:pt x="5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55" name="Google Shape;2255;p59"/>
            <p:cNvSpPr/>
            <p:nvPr/>
          </p:nvSpPr>
          <p:spPr>
            <a:xfrm>
              <a:off x="5898411" y="2398087"/>
              <a:ext cx="27618" cy="13714"/>
            </a:xfrm>
            <a:custGeom>
              <a:avLst/>
              <a:gdLst/>
              <a:ahLst/>
              <a:cxnLst/>
              <a:rect l="l" t="t" r="r" b="b"/>
              <a:pathLst>
                <a:path w="729" h="362" extrusionOk="0">
                  <a:moveTo>
                    <a:pt x="199" y="1"/>
                  </a:moveTo>
                  <a:cubicBezTo>
                    <a:pt x="103" y="1"/>
                    <a:pt x="19" y="70"/>
                    <a:pt x="10" y="164"/>
                  </a:cubicBezTo>
                  <a:cubicBezTo>
                    <a:pt x="1" y="272"/>
                    <a:pt x="85" y="361"/>
                    <a:pt x="189" y="361"/>
                  </a:cubicBezTo>
                  <a:lnTo>
                    <a:pt x="532" y="361"/>
                  </a:lnTo>
                  <a:cubicBezTo>
                    <a:pt x="627" y="361"/>
                    <a:pt x="712" y="292"/>
                    <a:pt x="720" y="198"/>
                  </a:cubicBezTo>
                  <a:cubicBezTo>
                    <a:pt x="729" y="90"/>
                    <a:pt x="645" y="1"/>
                    <a:pt x="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56" name="Google Shape;2256;p59"/>
            <p:cNvSpPr/>
            <p:nvPr/>
          </p:nvSpPr>
          <p:spPr>
            <a:xfrm>
              <a:off x="5898411" y="2426652"/>
              <a:ext cx="27618" cy="13714"/>
            </a:xfrm>
            <a:custGeom>
              <a:avLst/>
              <a:gdLst/>
              <a:ahLst/>
              <a:cxnLst/>
              <a:rect l="l" t="t" r="r" b="b"/>
              <a:pathLst>
                <a:path w="729" h="362" extrusionOk="0">
                  <a:moveTo>
                    <a:pt x="199" y="1"/>
                  </a:moveTo>
                  <a:cubicBezTo>
                    <a:pt x="103" y="1"/>
                    <a:pt x="19" y="70"/>
                    <a:pt x="10" y="164"/>
                  </a:cubicBezTo>
                  <a:cubicBezTo>
                    <a:pt x="1" y="271"/>
                    <a:pt x="85" y="361"/>
                    <a:pt x="189" y="361"/>
                  </a:cubicBezTo>
                  <a:lnTo>
                    <a:pt x="532" y="361"/>
                  </a:lnTo>
                  <a:cubicBezTo>
                    <a:pt x="627" y="361"/>
                    <a:pt x="712" y="292"/>
                    <a:pt x="720" y="198"/>
                  </a:cubicBezTo>
                  <a:cubicBezTo>
                    <a:pt x="729" y="90"/>
                    <a:pt x="645" y="1"/>
                    <a:pt x="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57" name="Google Shape;2257;p59"/>
            <p:cNvSpPr/>
            <p:nvPr/>
          </p:nvSpPr>
          <p:spPr>
            <a:xfrm>
              <a:off x="5898411" y="2456430"/>
              <a:ext cx="27618" cy="13676"/>
            </a:xfrm>
            <a:custGeom>
              <a:avLst/>
              <a:gdLst/>
              <a:ahLst/>
              <a:cxnLst/>
              <a:rect l="l" t="t" r="r" b="b"/>
              <a:pathLst>
                <a:path w="729" h="361" extrusionOk="0">
                  <a:moveTo>
                    <a:pt x="199" y="0"/>
                  </a:moveTo>
                  <a:cubicBezTo>
                    <a:pt x="103" y="0"/>
                    <a:pt x="19" y="70"/>
                    <a:pt x="10" y="164"/>
                  </a:cubicBezTo>
                  <a:cubicBezTo>
                    <a:pt x="1" y="272"/>
                    <a:pt x="85" y="361"/>
                    <a:pt x="189" y="361"/>
                  </a:cubicBezTo>
                  <a:lnTo>
                    <a:pt x="532" y="361"/>
                  </a:lnTo>
                  <a:cubicBezTo>
                    <a:pt x="627" y="361"/>
                    <a:pt x="712" y="292"/>
                    <a:pt x="720" y="197"/>
                  </a:cubicBezTo>
                  <a:cubicBezTo>
                    <a:pt x="729" y="89"/>
                    <a:pt x="645" y="0"/>
                    <a:pt x="5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58" name="Google Shape;2258;p59"/>
            <p:cNvSpPr/>
            <p:nvPr/>
          </p:nvSpPr>
          <p:spPr>
            <a:xfrm>
              <a:off x="5898411" y="2484995"/>
              <a:ext cx="27618" cy="13676"/>
            </a:xfrm>
            <a:custGeom>
              <a:avLst/>
              <a:gdLst/>
              <a:ahLst/>
              <a:cxnLst/>
              <a:rect l="l" t="t" r="r" b="b"/>
              <a:pathLst>
                <a:path w="729" h="361" extrusionOk="0">
                  <a:moveTo>
                    <a:pt x="199" y="0"/>
                  </a:moveTo>
                  <a:cubicBezTo>
                    <a:pt x="103" y="0"/>
                    <a:pt x="19" y="70"/>
                    <a:pt x="10" y="164"/>
                  </a:cubicBezTo>
                  <a:cubicBezTo>
                    <a:pt x="1" y="272"/>
                    <a:pt x="85" y="361"/>
                    <a:pt x="189" y="361"/>
                  </a:cubicBezTo>
                  <a:lnTo>
                    <a:pt x="532" y="361"/>
                  </a:lnTo>
                  <a:cubicBezTo>
                    <a:pt x="627" y="361"/>
                    <a:pt x="712" y="292"/>
                    <a:pt x="720" y="197"/>
                  </a:cubicBezTo>
                  <a:cubicBezTo>
                    <a:pt x="729" y="89"/>
                    <a:pt x="645" y="0"/>
                    <a:pt x="5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grpSp>
      <p:sp>
        <p:nvSpPr>
          <p:cNvPr id="2259" name="Google Shape;2259;p59"/>
          <p:cNvSpPr txBox="1"/>
          <p:nvPr/>
        </p:nvSpPr>
        <p:spPr>
          <a:xfrm>
            <a:off x="734150" y="3246950"/>
            <a:ext cx="1573200" cy="47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dirty="0">
                <a:solidFill>
                  <a:schemeClr val="dk1"/>
                </a:solidFill>
                <a:latin typeface="Poppins" panose="00000500000000000000" pitchFamily="2" charset="0"/>
                <a:ea typeface="IBM Plex Mono"/>
                <a:cs typeface="Poppins" panose="00000500000000000000" pitchFamily="2" charset="0"/>
                <a:sym typeface="IBM Plex Mono"/>
              </a:rPr>
              <a:t>$</a:t>
            </a:r>
            <a:r>
              <a:rPr lang="en" sz="2000" b="1" dirty="0">
                <a:solidFill>
                  <a:schemeClr val="accent2">
                    <a:lumMod val="25000"/>
                  </a:schemeClr>
                </a:solidFill>
                <a:latin typeface="Poppins" panose="00000500000000000000" pitchFamily="2" charset="0"/>
                <a:ea typeface="IBM Plex Mono"/>
                <a:cs typeface="Poppins" panose="00000500000000000000" pitchFamily="2" charset="0"/>
                <a:sym typeface="IBM Plex Mono"/>
              </a:rPr>
              <a:t>match</a:t>
            </a:r>
            <a:endParaRPr sz="2000" b="1" dirty="0">
              <a:solidFill>
                <a:schemeClr val="accent2">
                  <a:lumMod val="25000"/>
                </a:schemeClr>
              </a:solidFill>
              <a:latin typeface="Poppins" panose="00000500000000000000" pitchFamily="2" charset="0"/>
              <a:ea typeface="IBM Plex Mono"/>
              <a:cs typeface="Poppins" panose="00000500000000000000" pitchFamily="2" charset="0"/>
              <a:sym typeface="IBM Plex Mono"/>
            </a:endParaRPr>
          </a:p>
        </p:txBody>
      </p:sp>
      <p:sp>
        <p:nvSpPr>
          <p:cNvPr id="2260" name="Google Shape;2260;p59"/>
          <p:cNvSpPr txBox="1"/>
          <p:nvPr/>
        </p:nvSpPr>
        <p:spPr>
          <a:xfrm>
            <a:off x="734156" y="3646300"/>
            <a:ext cx="1573200" cy="869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b="0" i="0" dirty="0">
                <a:solidFill>
                  <a:srgbClr val="404040"/>
                </a:solidFill>
                <a:effectLst/>
                <a:latin typeface="Poppins" panose="00000500000000000000" pitchFamily="2" charset="0"/>
                <a:cs typeface="Poppins" panose="00000500000000000000" pitchFamily="2" charset="0"/>
              </a:rPr>
              <a:t>Élimine 80% des docs dès la 1ère étape.</a:t>
            </a:r>
            <a:endParaRPr b="1" dirty="0">
              <a:solidFill>
                <a:schemeClr val="dk1"/>
              </a:solidFill>
              <a:latin typeface="Poppins" panose="00000500000000000000" pitchFamily="2" charset="0"/>
              <a:ea typeface="Poppins"/>
              <a:cs typeface="Poppins" panose="00000500000000000000" pitchFamily="2" charset="0"/>
              <a:sym typeface="Poppins"/>
            </a:endParaRPr>
          </a:p>
        </p:txBody>
      </p:sp>
      <p:sp>
        <p:nvSpPr>
          <p:cNvPr id="2261" name="Google Shape;2261;p59"/>
          <p:cNvSpPr txBox="1"/>
          <p:nvPr/>
        </p:nvSpPr>
        <p:spPr>
          <a:xfrm>
            <a:off x="2768315" y="3246950"/>
            <a:ext cx="1573200" cy="47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dirty="0">
                <a:solidFill>
                  <a:schemeClr val="dk1"/>
                </a:solidFill>
                <a:latin typeface="Poppins" panose="00000500000000000000" pitchFamily="2" charset="0"/>
                <a:ea typeface="IBM Plex Mono"/>
                <a:cs typeface="Poppins" panose="00000500000000000000" pitchFamily="2" charset="0"/>
                <a:sym typeface="IBM Plex Mono"/>
              </a:rPr>
              <a:t>$</a:t>
            </a:r>
            <a:r>
              <a:rPr lang="en" sz="2000" b="1" dirty="0">
                <a:solidFill>
                  <a:schemeClr val="accent2">
                    <a:lumMod val="25000"/>
                  </a:schemeClr>
                </a:solidFill>
                <a:latin typeface="Poppins" panose="00000500000000000000" pitchFamily="2" charset="0"/>
                <a:ea typeface="IBM Plex Mono"/>
                <a:cs typeface="Poppins" panose="00000500000000000000" pitchFamily="2" charset="0"/>
                <a:sym typeface="IBM Plex Mono"/>
              </a:rPr>
              <a:t>project</a:t>
            </a:r>
            <a:endParaRPr sz="2000" b="1" dirty="0">
              <a:solidFill>
                <a:schemeClr val="accent2">
                  <a:lumMod val="25000"/>
                </a:schemeClr>
              </a:solidFill>
              <a:latin typeface="Poppins" panose="00000500000000000000" pitchFamily="2" charset="0"/>
              <a:ea typeface="IBM Plex Mono"/>
              <a:cs typeface="Poppins" panose="00000500000000000000" pitchFamily="2" charset="0"/>
              <a:sym typeface="IBM Plex Mono"/>
            </a:endParaRPr>
          </a:p>
        </p:txBody>
      </p:sp>
      <p:sp>
        <p:nvSpPr>
          <p:cNvPr id="2262" name="Google Shape;2262;p59"/>
          <p:cNvSpPr txBox="1"/>
          <p:nvPr/>
        </p:nvSpPr>
        <p:spPr>
          <a:xfrm>
            <a:off x="2768315" y="3646300"/>
            <a:ext cx="1573200" cy="126498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b="0" i="0" dirty="0">
                <a:solidFill>
                  <a:srgbClr val="404040"/>
                </a:solidFill>
                <a:effectLst/>
                <a:latin typeface="Poppins" panose="00000500000000000000" pitchFamily="2" charset="0"/>
                <a:cs typeface="Poppins" panose="00000500000000000000" pitchFamily="2" charset="0"/>
              </a:rPr>
              <a:t>Garde uniquement les champs nécessaires.</a:t>
            </a:r>
            <a:endParaRPr dirty="0">
              <a:solidFill>
                <a:schemeClr val="dk1"/>
              </a:solidFill>
              <a:latin typeface="Poppins" panose="00000500000000000000" pitchFamily="2" charset="0"/>
              <a:ea typeface="Poppins"/>
              <a:cs typeface="Poppins" panose="00000500000000000000" pitchFamily="2" charset="0"/>
              <a:sym typeface="Poppins"/>
            </a:endParaRPr>
          </a:p>
        </p:txBody>
      </p:sp>
      <p:sp>
        <p:nvSpPr>
          <p:cNvPr id="2263" name="Google Shape;2263;p59"/>
          <p:cNvSpPr txBox="1"/>
          <p:nvPr/>
        </p:nvSpPr>
        <p:spPr>
          <a:xfrm>
            <a:off x="734163" y="1243875"/>
            <a:ext cx="1573200" cy="48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b="1">
                <a:solidFill>
                  <a:schemeClr val="lt2"/>
                </a:solidFill>
                <a:latin typeface="Poppins" panose="00000500000000000000" pitchFamily="2" charset="0"/>
                <a:ea typeface="Poppins"/>
                <a:cs typeface="Poppins" panose="00000500000000000000" pitchFamily="2" charset="0"/>
                <a:sym typeface="Poppins"/>
              </a:rPr>
              <a:t>01</a:t>
            </a:r>
            <a:endParaRPr sz="3000" b="1">
              <a:solidFill>
                <a:schemeClr val="lt2"/>
              </a:solidFill>
              <a:latin typeface="Poppins" panose="00000500000000000000" pitchFamily="2" charset="0"/>
              <a:ea typeface="Poppins"/>
              <a:cs typeface="Poppins" panose="00000500000000000000" pitchFamily="2" charset="0"/>
              <a:sym typeface="Poppins"/>
            </a:endParaRPr>
          </a:p>
        </p:txBody>
      </p:sp>
      <p:sp>
        <p:nvSpPr>
          <p:cNvPr id="2264" name="Google Shape;2264;p59"/>
          <p:cNvSpPr txBox="1"/>
          <p:nvPr/>
        </p:nvSpPr>
        <p:spPr>
          <a:xfrm>
            <a:off x="4802510" y="3246950"/>
            <a:ext cx="1573200" cy="47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dirty="0">
                <a:solidFill>
                  <a:schemeClr val="dk1"/>
                </a:solidFill>
                <a:latin typeface="Poppins" panose="00000500000000000000" pitchFamily="2" charset="0"/>
                <a:ea typeface="IBM Plex Mono"/>
                <a:cs typeface="Poppins" panose="00000500000000000000" pitchFamily="2" charset="0"/>
                <a:sym typeface="IBM Plex Mono"/>
              </a:rPr>
              <a:t>$</a:t>
            </a:r>
            <a:r>
              <a:rPr lang="en" sz="2000" b="1" dirty="0">
                <a:solidFill>
                  <a:schemeClr val="accent2">
                    <a:lumMod val="25000"/>
                  </a:schemeClr>
                </a:solidFill>
                <a:latin typeface="Poppins" panose="00000500000000000000" pitchFamily="2" charset="0"/>
                <a:ea typeface="IBM Plex Mono"/>
                <a:cs typeface="Poppins" panose="00000500000000000000" pitchFamily="2" charset="0"/>
                <a:sym typeface="IBM Plex Mono"/>
              </a:rPr>
              <a:t>sort</a:t>
            </a:r>
            <a:endParaRPr sz="2000" b="1" dirty="0">
              <a:solidFill>
                <a:schemeClr val="accent2">
                  <a:lumMod val="25000"/>
                </a:schemeClr>
              </a:solidFill>
              <a:latin typeface="Poppins" panose="00000500000000000000" pitchFamily="2" charset="0"/>
              <a:ea typeface="IBM Plex Mono"/>
              <a:cs typeface="Poppins" panose="00000500000000000000" pitchFamily="2" charset="0"/>
              <a:sym typeface="IBM Plex Mono"/>
            </a:endParaRPr>
          </a:p>
        </p:txBody>
      </p:sp>
      <p:sp>
        <p:nvSpPr>
          <p:cNvPr id="2265" name="Google Shape;2265;p59"/>
          <p:cNvSpPr txBox="1"/>
          <p:nvPr/>
        </p:nvSpPr>
        <p:spPr>
          <a:xfrm>
            <a:off x="4802510" y="3646300"/>
            <a:ext cx="1573200" cy="120705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b="0" i="0" dirty="0">
                <a:solidFill>
                  <a:srgbClr val="404040"/>
                </a:solidFill>
                <a:effectLst/>
                <a:latin typeface="Poppins" panose="00000500000000000000" pitchFamily="2" charset="0"/>
                <a:cs typeface="Poppins" panose="00000500000000000000" pitchFamily="2" charset="0"/>
              </a:rPr>
              <a:t>Grouper sur des champs indexés si possible.</a:t>
            </a:r>
            <a:endParaRPr dirty="0">
              <a:solidFill>
                <a:schemeClr val="dk1"/>
              </a:solidFill>
              <a:latin typeface="Poppins" panose="00000500000000000000" pitchFamily="2" charset="0"/>
              <a:ea typeface="Poppins"/>
              <a:cs typeface="Poppins" panose="00000500000000000000" pitchFamily="2" charset="0"/>
              <a:sym typeface="Poppins"/>
            </a:endParaRPr>
          </a:p>
        </p:txBody>
      </p:sp>
      <p:sp>
        <p:nvSpPr>
          <p:cNvPr id="2266" name="Google Shape;2266;p59"/>
          <p:cNvSpPr txBox="1"/>
          <p:nvPr/>
        </p:nvSpPr>
        <p:spPr>
          <a:xfrm>
            <a:off x="6836648" y="3246950"/>
            <a:ext cx="1573200" cy="47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dirty="0">
                <a:solidFill>
                  <a:schemeClr val="dk1"/>
                </a:solidFill>
                <a:latin typeface="Poppins" panose="00000500000000000000" pitchFamily="2" charset="0"/>
                <a:ea typeface="IBM Plex Mono"/>
                <a:cs typeface="Poppins" panose="00000500000000000000" pitchFamily="2" charset="0"/>
                <a:sym typeface="IBM Plex Mono"/>
              </a:rPr>
              <a:t>$</a:t>
            </a:r>
            <a:r>
              <a:rPr lang="en" sz="2000" b="1" dirty="0">
                <a:solidFill>
                  <a:schemeClr val="accent2">
                    <a:lumMod val="25000"/>
                  </a:schemeClr>
                </a:solidFill>
                <a:latin typeface="Poppins" panose="00000500000000000000" pitchFamily="2" charset="0"/>
                <a:ea typeface="IBM Plex Mono"/>
                <a:cs typeface="Poppins" panose="00000500000000000000" pitchFamily="2" charset="0"/>
                <a:sym typeface="IBM Plex Mono"/>
              </a:rPr>
              <a:t>group</a:t>
            </a:r>
            <a:endParaRPr sz="2000" b="1" dirty="0">
              <a:solidFill>
                <a:schemeClr val="accent2">
                  <a:lumMod val="25000"/>
                </a:schemeClr>
              </a:solidFill>
              <a:latin typeface="Poppins" panose="00000500000000000000" pitchFamily="2" charset="0"/>
              <a:ea typeface="IBM Plex Mono"/>
              <a:cs typeface="Poppins" panose="00000500000000000000" pitchFamily="2" charset="0"/>
              <a:sym typeface="IBM Plex Mono"/>
            </a:endParaRPr>
          </a:p>
        </p:txBody>
      </p:sp>
      <p:sp>
        <p:nvSpPr>
          <p:cNvPr id="2267" name="Google Shape;2267;p59"/>
          <p:cNvSpPr txBox="1"/>
          <p:nvPr/>
        </p:nvSpPr>
        <p:spPr>
          <a:xfrm>
            <a:off x="6836645" y="3646300"/>
            <a:ext cx="1573200" cy="96293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b="0" i="0" dirty="0">
                <a:solidFill>
                  <a:srgbClr val="404040"/>
                </a:solidFill>
                <a:effectLst/>
                <a:latin typeface="Poppins" panose="00000500000000000000" pitchFamily="2" charset="0"/>
                <a:cs typeface="Poppins" panose="00000500000000000000" pitchFamily="2" charset="0"/>
              </a:rPr>
              <a:t>Doit toujours utiliser un index.</a:t>
            </a:r>
            <a:endParaRPr dirty="0">
              <a:solidFill>
                <a:schemeClr val="dk1"/>
              </a:solidFill>
              <a:latin typeface="Poppins" panose="00000500000000000000" pitchFamily="2" charset="0"/>
              <a:ea typeface="Poppins"/>
              <a:cs typeface="Poppins" panose="00000500000000000000" pitchFamily="2" charset="0"/>
              <a:sym typeface="Poppins"/>
            </a:endParaRPr>
          </a:p>
        </p:txBody>
      </p:sp>
      <p:sp>
        <p:nvSpPr>
          <p:cNvPr id="2268" name="Google Shape;2268;p59"/>
          <p:cNvSpPr txBox="1"/>
          <p:nvPr/>
        </p:nvSpPr>
        <p:spPr>
          <a:xfrm>
            <a:off x="2768315" y="1243875"/>
            <a:ext cx="1573200" cy="48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b="1">
                <a:solidFill>
                  <a:schemeClr val="lt2"/>
                </a:solidFill>
                <a:latin typeface="Poppins" panose="00000500000000000000" pitchFamily="2" charset="0"/>
                <a:ea typeface="Poppins"/>
                <a:cs typeface="Poppins" panose="00000500000000000000" pitchFamily="2" charset="0"/>
                <a:sym typeface="Poppins"/>
              </a:rPr>
              <a:t>02</a:t>
            </a:r>
            <a:endParaRPr sz="3000" b="1">
              <a:solidFill>
                <a:schemeClr val="lt2"/>
              </a:solidFill>
              <a:latin typeface="Poppins" panose="00000500000000000000" pitchFamily="2" charset="0"/>
              <a:ea typeface="Poppins"/>
              <a:cs typeface="Poppins" panose="00000500000000000000" pitchFamily="2" charset="0"/>
              <a:sym typeface="Poppins"/>
            </a:endParaRPr>
          </a:p>
        </p:txBody>
      </p:sp>
      <p:sp>
        <p:nvSpPr>
          <p:cNvPr id="2269" name="Google Shape;2269;p59"/>
          <p:cNvSpPr txBox="1"/>
          <p:nvPr/>
        </p:nvSpPr>
        <p:spPr>
          <a:xfrm>
            <a:off x="4802461" y="1243875"/>
            <a:ext cx="1573200" cy="48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b="1">
                <a:solidFill>
                  <a:schemeClr val="lt2"/>
                </a:solidFill>
                <a:latin typeface="Poppins" panose="00000500000000000000" pitchFamily="2" charset="0"/>
                <a:ea typeface="Poppins"/>
                <a:cs typeface="Poppins" panose="00000500000000000000" pitchFamily="2" charset="0"/>
                <a:sym typeface="Poppins"/>
              </a:rPr>
              <a:t>03</a:t>
            </a:r>
            <a:endParaRPr sz="3000" b="1">
              <a:solidFill>
                <a:schemeClr val="lt2"/>
              </a:solidFill>
              <a:latin typeface="Poppins" panose="00000500000000000000" pitchFamily="2" charset="0"/>
              <a:ea typeface="Poppins"/>
              <a:cs typeface="Poppins" panose="00000500000000000000" pitchFamily="2" charset="0"/>
              <a:sym typeface="Poppins"/>
            </a:endParaRPr>
          </a:p>
        </p:txBody>
      </p:sp>
      <p:sp>
        <p:nvSpPr>
          <p:cNvPr id="2270" name="Google Shape;2270;p59"/>
          <p:cNvSpPr txBox="1"/>
          <p:nvPr/>
        </p:nvSpPr>
        <p:spPr>
          <a:xfrm>
            <a:off x="6836640" y="1243875"/>
            <a:ext cx="1573200" cy="48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b="1">
                <a:solidFill>
                  <a:schemeClr val="lt2"/>
                </a:solidFill>
                <a:latin typeface="Poppins" panose="00000500000000000000" pitchFamily="2" charset="0"/>
                <a:ea typeface="Poppins"/>
                <a:cs typeface="Poppins" panose="00000500000000000000" pitchFamily="2" charset="0"/>
                <a:sym typeface="Poppins"/>
              </a:rPr>
              <a:t>04</a:t>
            </a:r>
            <a:endParaRPr sz="3000" b="1">
              <a:solidFill>
                <a:schemeClr val="lt2"/>
              </a:solidFill>
              <a:latin typeface="Poppins" panose="00000500000000000000" pitchFamily="2" charset="0"/>
              <a:ea typeface="Poppins"/>
              <a:cs typeface="Poppins" panose="00000500000000000000" pitchFamily="2" charset="0"/>
              <a:sym typeface="Poppins"/>
            </a:endParaRPr>
          </a:p>
        </p:txBody>
      </p:sp>
      <p:sp>
        <p:nvSpPr>
          <p:cNvPr id="2271" name="Google Shape;2271;p59"/>
          <p:cNvSpPr/>
          <p:nvPr/>
        </p:nvSpPr>
        <p:spPr>
          <a:xfrm>
            <a:off x="5224112" y="2205250"/>
            <a:ext cx="7299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272" name="Google Shape;2272;p59"/>
          <p:cNvSpPr/>
          <p:nvPr/>
        </p:nvSpPr>
        <p:spPr>
          <a:xfrm>
            <a:off x="7258295" y="2205250"/>
            <a:ext cx="7299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cxnSp>
        <p:nvCxnSpPr>
          <p:cNvPr id="2273" name="Google Shape;2273;p59"/>
          <p:cNvCxnSpPr>
            <a:stCxn id="2263" idx="2"/>
            <a:endCxn id="2227" idx="0"/>
          </p:cNvCxnSpPr>
          <p:nvPr/>
        </p:nvCxnSpPr>
        <p:spPr>
          <a:xfrm rot="-5400000" flipH="1">
            <a:off x="1283313" y="1967325"/>
            <a:ext cx="475500" cy="600"/>
          </a:xfrm>
          <a:prstGeom prst="bentConnector3">
            <a:avLst>
              <a:gd name="adj1" fmla="val 49987"/>
            </a:avLst>
          </a:prstGeom>
          <a:noFill/>
          <a:ln w="9525" cap="flat" cmpd="sng">
            <a:solidFill>
              <a:schemeClr val="lt2"/>
            </a:solidFill>
            <a:prstDash val="solid"/>
            <a:round/>
            <a:headEnd type="none" w="med" len="med"/>
            <a:tailEnd type="none" w="med" len="med"/>
          </a:ln>
        </p:spPr>
      </p:cxnSp>
      <p:cxnSp>
        <p:nvCxnSpPr>
          <p:cNvPr id="2274" name="Google Shape;2274;p59"/>
          <p:cNvCxnSpPr>
            <a:stCxn id="2227" idx="2"/>
            <a:endCxn id="2259" idx="0"/>
          </p:cNvCxnSpPr>
          <p:nvPr/>
        </p:nvCxnSpPr>
        <p:spPr>
          <a:xfrm rot="-5400000" flipH="1">
            <a:off x="1286600" y="3012100"/>
            <a:ext cx="468900" cy="600"/>
          </a:xfrm>
          <a:prstGeom prst="bentConnector3">
            <a:avLst>
              <a:gd name="adj1" fmla="val 50011"/>
            </a:avLst>
          </a:prstGeom>
          <a:noFill/>
          <a:ln w="9525" cap="flat" cmpd="sng">
            <a:solidFill>
              <a:schemeClr val="lt2"/>
            </a:solidFill>
            <a:prstDash val="solid"/>
            <a:round/>
            <a:headEnd type="none" w="med" len="med"/>
            <a:tailEnd type="oval" w="med" len="med"/>
          </a:ln>
        </p:spPr>
      </p:cxnSp>
      <p:cxnSp>
        <p:nvCxnSpPr>
          <p:cNvPr id="2275" name="Google Shape;2275;p59"/>
          <p:cNvCxnSpPr>
            <a:stCxn id="2226" idx="2"/>
            <a:endCxn id="2261" idx="0"/>
          </p:cNvCxnSpPr>
          <p:nvPr/>
        </p:nvCxnSpPr>
        <p:spPr>
          <a:xfrm rot="-5400000" flipH="1">
            <a:off x="3320765" y="3012100"/>
            <a:ext cx="468900" cy="600"/>
          </a:xfrm>
          <a:prstGeom prst="bentConnector3">
            <a:avLst>
              <a:gd name="adj1" fmla="val 50011"/>
            </a:avLst>
          </a:prstGeom>
          <a:noFill/>
          <a:ln w="9525" cap="flat" cmpd="sng">
            <a:solidFill>
              <a:schemeClr val="lt2"/>
            </a:solidFill>
            <a:prstDash val="solid"/>
            <a:round/>
            <a:headEnd type="none" w="med" len="med"/>
            <a:tailEnd type="oval" w="med" len="med"/>
          </a:ln>
        </p:spPr>
      </p:cxnSp>
      <p:cxnSp>
        <p:nvCxnSpPr>
          <p:cNvPr id="2276" name="Google Shape;2276;p59"/>
          <p:cNvCxnSpPr>
            <a:stCxn id="2271" idx="2"/>
            <a:endCxn id="2264" idx="0"/>
          </p:cNvCxnSpPr>
          <p:nvPr/>
        </p:nvCxnSpPr>
        <p:spPr>
          <a:xfrm rot="-5400000" flipH="1">
            <a:off x="5354912" y="3012100"/>
            <a:ext cx="468900" cy="600"/>
          </a:xfrm>
          <a:prstGeom prst="bentConnector3">
            <a:avLst>
              <a:gd name="adj1" fmla="val 50011"/>
            </a:avLst>
          </a:prstGeom>
          <a:noFill/>
          <a:ln w="9525" cap="flat" cmpd="sng">
            <a:solidFill>
              <a:schemeClr val="lt2"/>
            </a:solidFill>
            <a:prstDash val="solid"/>
            <a:round/>
            <a:headEnd type="none" w="med" len="med"/>
            <a:tailEnd type="oval" w="med" len="med"/>
          </a:ln>
        </p:spPr>
      </p:cxnSp>
      <p:cxnSp>
        <p:nvCxnSpPr>
          <p:cNvPr id="2277" name="Google Shape;2277;p59"/>
          <p:cNvCxnSpPr>
            <a:stCxn id="2272" idx="2"/>
            <a:endCxn id="2266" idx="0"/>
          </p:cNvCxnSpPr>
          <p:nvPr/>
        </p:nvCxnSpPr>
        <p:spPr>
          <a:xfrm rot="-5400000" flipH="1">
            <a:off x="7389095" y="3012100"/>
            <a:ext cx="468900" cy="600"/>
          </a:xfrm>
          <a:prstGeom prst="bentConnector3">
            <a:avLst>
              <a:gd name="adj1" fmla="val 50011"/>
            </a:avLst>
          </a:prstGeom>
          <a:noFill/>
          <a:ln w="9525" cap="flat" cmpd="sng">
            <a:solidFill>
              <a:schemeClr val="lt2"/>
            </a:solidFill>
            <a:prstDash val="solid"/>
            <a:round/>
            <a:headEnd type="none" w="med" len="med"/>
            <a:tailEnd type="oval" w="med" len="med"/>
          </a:ln>
        </p:spPr>
      </p:cxnSp>
      <p:cxnSp>
        <p:nvCxnSpPr>
          <p:cNvPr id="2278" name="Google Shape;2278;p59"/>
          <p:cNvCxnSpPr>
            <a:stCxn id="2268" idx="2"/>
            <a:endCxn id="2226" idx="0"/>
          </p:cNvCxnSpPr>
          <p:nvPr/>
        </p:nvCxnSpPr>
        <p:spPr>
          <a:xfrm rot="-5400000" flipH="1">
            <a:off x="3317465" y="1967325"/>
            <a:ext cx="475500" cy="600"/>
          </a:xfrm>
          <a:prstGeom prst="bentConnector3">
            <a:avLst>
              <a:gd name="adj1" fmla="val 49987"/>
            </a:avLst>
          </a:prstGeom>
          <a:noFill/>
          <a:ln w="9525" cap="flat" cmpd="sng">
            <a:solidFill>
              <a:schemeClr val="lt2"/>
            </a:solidFill>
            <a:prstDash val="solid"/>
            <a:round/>
            <a:headEnd type="none" w="med" len="med"/>
            <a:tailEnd type="none" w="med" len="med"/>
          </a:ln>
        </p:spPr>
      </p:cxnSp>
      <p:cxnSp>
        <p:nvCxnSpPr>
          <p:cNvPr id="2279" name="Google Shape;2279;p59"/>
          <p:cNvCxnSpPr>
            <a:stCxn id="2269" idx="2"/>
            <a:endCxn id="2271" idx="0"/>
          </p:cNvCxnSpPr>
          <p:nvPr/>
        </p:nvCxnSpPr>
        <p:spPr>
          <a:xfrm rot="-5400000" flipH="1">
            <a:off x="5351611" y="1967325"/>
            <a:ext cx="475500" cy="600"/>
          </a:xfrm>
          <a:prstGeom prst="bentConnector3">
            <a:avLst>
              <a:gd name="adj1" fmla="val 49987"/>
            </a:avLst>
          </a:prstGeom>
          <a:noFill/>
          <a:ln w="9525" cap="flat" cmpd="sng">
            <a:solidFill>
              <a:schemeClr val="lt2"/>
            </a:solidFill>
            <a:prstDash val="solid"/>
            <a:round/>
            <a:headEnd type="none" w="med" len="med"/>
            <a:tailEnd type="none" w="med" len="med"/>
          </a:ln>
        </p:spPr>
      </p:cxnSp>
      <p:cxnSp>
        <p:nvCxnSpPr>
          <p:cNvPr id="2280" name="Google Shape;2280;p59"/>
          <p:cNvCxnSpPr>
            <a:stCxn id="2270" idx="2"/>
            <a:endCxn id="2272" idx="0"/>
          </p:cNvCxnSpPr>
          <p:nvPr/>
        </p:nvCxnSpPr>
        <p:spPr>
          <a:xfrm rot="-5400000" flipH="1">
            <a:off x="7385790" y="1967325"/>
            <a:ext cx="475500" cy="600"/>
          </a:xfrm>
          <a:prstGeom prst="bentConnector3">
            <a:avLst>
              <a:gd name="adj1" fmla="val 49987"/>
            </a:avLst>
          </a:prstGeom>
          <a:noFill/>
          <a:ln w="9525" cap="flat" cmpd="sng">
            <a:solidFill>
              <a:schemeClr val="lt2"/>
            </a:solidFill>
            <a:prstDash val="solid"/>
            <a:round/>
            <a:headEnd type="none" w="med" len="med"/>
            <a:tailEnd type="none" w="med" len="med"/>
          </a:ln>
        </p:spPr>
      </p:cxnSp>
      <p:grpSp>
        <p:nvGrpSpPr>
          <p:cNvPr id="2" name="Google Shape;1522;p38">
            <a:extLst>
              <a:ext uri="{FF2B5EF4-FFF2-40B4-BE49-F238E27FC236}">
                <a16:creationId xmlns:a16="http://schemas.microsoft.com/office/drawing/2014/main" id="{58128284-08C0-91EA-ABF1-2B807E829543}"/>
              </a:ext>
            </a:extLst>
          </p:cNvPr>
          <p:cNvGrpSpPr/>
          <p:nvPr/>
        </p:nvGrpSpPr>
        <p:grpSpPr>
          <a:xfrm>
            <a:off x="-3560" y="4819174"/>
            <a:ext cx="4558967" cy="134100"/>
            <a:chOff x="796100" y="3019701"/>
            <a:chExt cx="4558967" cy="134100"/>
          </a:xfrm>
        </p:grpSpPr>
        <p:sp>
          <p:nvSpPr>
            <p:cNvPr id="3" name="Google Shape;1523;p38">
              <a:extLst>
                <a:ext uri="{FF2B5EF4-FFF2-40B4-BE49-F238E27FC236}">
                  <a16:creationId xmlns:a16="http://schemas.microsoft.com/office/drawing/2014/main" id="{95DA263E-4621-F565-6D65-0EC05D94C623}"/>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1524;p38">
              <a:extLst>
                <a:ext uri="{FF2B5EF4-FFF2-40B4-BE49-F238E27FC236}">
                  <a16:creationId xmlns:a16="http://schemas.microsoft.com/office/drawing/2014/main" id="{CC5E5E7B-8E9D-5F49-9054-9F13CD5B7C8C}"/>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5" name="Google Shape;1525;p38">
              <a:extLst>
                <a:ext uri="{FF2B5EF4-FFF2-40B4-BE49-F238E27FC236}">
                  <a16:creationId xmlns:a16="http://schemas.microsoft.com/office/drawing/2014/main" id="{0D373C30-A45C-0151-39FD-246A81945035}"/>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304;p40">
            <a:extLst>
              <a:ext uri="{FF2B5EF4-FFF2-40B4-BE49-F238E27FC236}">
                <a16:creationId xmlns:a16="http://schemas.microsoft.com/office/drawing/2014/main" id="{C9DAEE2A-99C7-1BB2-D848-3B08D982158C}"/>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36</a:t>
            </a:r>
            <a:endParaRPr b="1" dirty="0">
              <a:solidFill>
                <a:schemeClr val="bg1"/>
              </a:solidFill>
              <a:latin typeface="Lexend Deca"/>
              <a:ea typeface="Lexend Deca"/>
              <a:cs typeface="Lexend Deca"/>
              <a:sym typeface="Lexend De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26"/>
                                        </p:tgtEl>
                                        <p:attrNameLst>
                                          <p:attrName>style.visibility</p:attrName>
                                        </p:attrNameLst>
                                      </p:cBhvr>
                                      <p:to>
                                        <p:strVal val="visible"/>
                                      </p:to>
                                    </p:set>
                                    <p:animEffect transition="in" filter="fade">
                                      <p:cBhvr>
                                        <p:cTn id="7" dur="1000"/>
                                        <p:tgtEl>
                                          <p:spTgt spid="2226"/>
                                        </p:tgtEl>
                                      </p:cBhvr>
                                    </p:animEffect>
                                    <p:anim calcmode="lin" valueType="num">
                                      <p:cBhvr>
                                        <p:cTn id="8" dur="1000" fill="hold"/>
                                        <p:tgtEl>
                                          <p:spTgt spid="2226"/>
                                        </p:tgtEl>
                                        <p:attrNameLst>
                                          <p:attrName>ppt_x</p:attrName>
                                        </p:attrNameLst>
                                      </p:cBhvr>
                                      <p:tavLst>
                                        <p:tav tm="0">
                                          <p:val>
                                            <p:strVal val="#ppt_x"/>
                                          </p:val>
                                        </p:tav>
                                        <p:tav tm="100000">
                                          <p:val>
                                            <p:strVal val="#ppt_x"/>
                                          </p:val>
                                        </p:tav>
                                      </p:tavLst>
                                    </p:anim>
                                    <p:anim calcmode="lin" valueType="num">
                                      <p:cBhvr>
                                        <p:cTn id="9" dur="1000" fill="hold"/>
                                        <p:tgtEl>
                                          <p:spTgt spid="22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27"/>
                                        </p:tgtEl>
                                        <p:attrNameLst>
                                          <p:attrName>style.visibility</p:attrName>
                                        </p:attrNameLst>
                                      </p:cBhvr>
                                      <p:to>
                                        <p:strVal val="visible"/>
                                      </p:to>
                                    </p:set>
                                    <p:animEffect transition="in" filter="fade">
                                      <p:cBhvr>
                                        <p:cTn id="12" dur="1000"/>
                                        <p:tgtEl>
                                          <p:spTgt spid="2227"/>
                                        </p:tgtEl>
                                      </p:cBhvr>
                                    </p:animEffect>
                                    <p:anim calcmode="lin" valueType="num">
                                      <p:cBhvr>
                                        <p:cTn id="13" dur="1000" fill="hold"/>
                                        <p:tgtEl>
                                          <p:spTgt spid="2227"/>
                                        </p:tgtEl>
                                        <p:attrNameLst>
                                          <p:attrName>ppt_x</p:attrName>
                                        </p:attrNameLst>
                                      </p:cBhvr>
                                      <p:tavLst>
                                        <p:tav tm="0">
                                          <p:val>
                                            <p:strVal val="#ppt_x"/>
                                          </p:val>
                                        </p:tav>
                                        <p:tav tm="100000">
                                          <p:val>
                                            <p:strVal val="#ppt_x"/>
                                          </p:val>
                                        </p:tav>
                                      </p:tavLst>
                                    </p:anim>
                                    <p:anim calcmode="lin" valueType="num">
                                      <p:cBhvr>
                                        <p:cTn id="14" dur="1000" fill="hold"/>
                                        <p:tgtEl>
                                          <p:spTgt spid="22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229"/>
                                        </p:tgtEl>
                                        <p:attrNameLst>
                                          <p:attrName>style.visibility</p:attrName>
                                        </p:attrNameLst>
                                      </p:cBhvr>
                                      <p:to>
                                        <p:strVal val="visible"/>
                                      </p:to>
                                    </p:set>
                                    <p:animEffect transition="in" filter="fade">
                                      <p:cBhvr>
                                        <p:cTn id="17" dur="1000"/>
                                        <p:tgtEl>
                                          <p:spTgt spid="2229"/>
                                        </p:tgtEl>
                                      </p:cBhvr>
                                    </p:animEffect>
                                    <p:anim calcmode="lin" valueType="num">
                                      <p:cBhvr>
                                        <p:cTn id="18" dur="1000" fill="hold"/>
                                        <p:tgtEl>
                                          <p:spTgt spid="2229"/>
                                        </p:tgtEl>
                                        <p:attrNameLst>
                                          <p:attrName>ppt_x</p:attrName>
                                        </p:attrNameLst>
                                      </p:cBhvr>
                                      <p:tavLst>
                                        <p:tav tm="0">
                                          <p:val>
                                            <p:strVal val="#ppt_x"/>
                                          </p:val>
                                        </p:tav>
                                        <p:tav tm="100000">
                                          <p:val>
                                            <p:strVal val="#ppt_x"/>
                                          </p:val>
                                        </p:tav>
                                      </p:tavLst>
                                    </p:anim>
                                    <p:anim calcmode="lin" valueType="num">
                                      <p:cBhvr>
                                        <p:cTn id="19" dur="1000" fill="hold"/>
                                        <p:tgtEl>
                                          <p:spTgt spid="222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34"/>
                                        </p:tgtEl>
                                        <p:attrNameLst>
                                          <p:attrName>style.visibility</p:attrName>
                                        </p:attrNameLst>
                                      </p:cBhvr>
                                      <p:to>
                                        <p:strVal val="visible"/>
                                      </p:to>
                                    </p:set>
                                    <p:animEffect transition="in" filter="fade">
                                      <p:cBhvr>
                                        <p:cTn id="22" dur="1000"/>
                                        <p:tgtEl>
                                          <p:spTgt spid="2234"/>
                                        </p:tgtEl>
                                      </p:cBhvr>
                                    </p:animEffect>
                                    <p:anim calcmode="lin" valueType="num">
                                      <p:cBhvr>
                                        <p:cTn id="23" dur="1000" fill="hold"/>
                                        <p:tgtEl>
                                          <p:spTgt spid="2234"/>
                                        </p:tgtEl>
                                        <p:attrNameLst>
                                          <p:attrName>ppt_x</p:attrName>
                                        </p:attrNameLst>
                                      </p:cBhvr>
                                      <p:tavLst>
                                        <p:tav tm="0">
                                          <p:val>
                                            <p:strVal val="#ppt_x"/>
                                          </p:val>
                                        </p:tav>
                                        <p:tav tm="100000">
                                          <p:val>
                                            <p:strVal val="#ppt_x"/>
                                          </p:val>
                                        </p:tav>
                                      </p:tavLst>
                                    </p:anim>
                                    <p:anim calcmode="lin" valueType="num">
                                      <p:cBhvr>
                                        <p:cTn id="24" dur="1000" fill="hold"/>
                                        <p:tgtEl>
                                          <p:spTgt spid="223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235"/>
                                        </p:tgtEl>
                                        <p:attrNameLst>
                                          <p:attrName>style.visibility</p:attrName>
                                        </p:attrNameLst>
                                      </p:cBhvr>
                                      <p:to>
                                        <p:strVal val="visible"/>
                                      </p:to>
                                    </p:set>
                                    <p:animEffect transition="in" filter="fade">
                                      <p:cBhvr>
                                        <p:cTn id="27" dur="1000"/>
                                        <p:tgtEl>
                                          <p:spTgt spid="2235"/>
                                        </p:tgtEl>
                                      </p:cBhvr>
                                    </p:animEffect>
                                    <p:anim calcmode="lin" valueType="num">
                                      <p:cBhvr>
                                        <p:cTn id="28" dur="1000" fill="hold"/>
                                        <p:tgtEl>
                                          <p:spTgt spid="2235"/>
                                        </p:tgtEl>
                                        <p:attrNameLst>
                                          <p:attrName>ppt_x</p:attrName>
                                        </p:attrNameLst>
                                      </p:cBhvr>
                                      <p:tavLst>
                                        <p:tav tm="0">
                                          <p:val>
                                            <p:strVal val="#ppt_x"/>
                                          </p:val>
                                        </p:tav>
                                        <p:tav tm="100000">
                                          <p:val>
                                            <p:strVal val="#ppt_x"/>
                                          </p:val>
                                        </p:tav>
                                      </p:tavLst>
                                    </p:anim>
                                    <p:anim calcmode="lin" valueType="num">
                                      <p:cBhvr>
                                        <p:cTn id="29" dur="1000" fill="hold"/>
                                        <p:tgtEl>
                                          <p:spTgt spid="223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240"/>
                                        </p:tgtEl>
                                        <p:attrNameLst>
                                          <p:attrName>style.visibility</p:attrName>
                                        </p:attrNameLst>
                                      </p:cBhvr>
                                      <p:to>
                                        <p:strVal val="visible"/>
                                      </p:to>
                                    </p:set>
                                    <p:animEffect transition="in" filter="fade">
                                      <p:cBhvr>
                                        <p:cTn id="32" dur="1000"/>
                                        <p:tgtEl>
                                          <p:spTgt spid="2240"/>
                                        </p:tgtEl>
                                      </p:cBhvr>
                                    </p:animEffect>
                                    <p:anim calcmode="lin" valueType="num">
                                      <p:cBhvr>
                                        <p:cTn id="33" dur="1000" fill="hold"/>
                                        <p:tgtEl>
                                          <p:spTgt spid="2240"/>
                                        </p:tgtEl>
                                        <p:attrNameLst>
                                          <p:attrName>ppt_x</p:attrName>
                                        </p:attrNameLst>
                                      </p:cBhvr>
                                      <p:tavLst>
                                        <p:tav tm="0">
                                          <p:val>
                                            <p:strVal val="#ppt_x"/>
                                          </p:val>
                                        </p:tav>
                                        <p:tav tm="100000">
                                          <p:val>
                                            <p:strVal val="#ppt_x"/>
                                          </p:val>
                                        </p:tav>
                                      </p:tavLst>
                                    </p:anim>
                                    <p:anim calcmode="lin" valueType="num">
                                      <p:cBhvr>
                                        <p:cTn id="34" dur="1000" fill="hold"/>
                                        <p:tgtEl>
                                          <p:spTgt spid="224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259"/>
                                        </p:tgtEl>
                                        <p:attrNameLst>
                                          <p:attrName>style.visibility</p:attrName>
                                        </p:attrNameLst>
                                      </p:cBhvr>
                                      <p:to>
                                        <p:strVal val="visible"/>
                                      </p:to>
                                    </p:set>
                                    <p:animEffect transition="in" filter="fade">
                                      <p:cBhvr>
                                        <p:cTn id="37" dur="1000"/>
                                        <p:tgtEl>
                                          <p:spTgt spid="2259"/>
                                        </p:tgtEl>
                                      </p:cBhvr>
                                    </p:animEffect>
                                    <p:anim calcmode="lin" valueType="num">
                                      <p:cBhvr>
                                        <p:cTn id="38" dur="1000" fill="hold"/>
                                        <p:tgtEl>
                                          <p:spTgt spid="2259"/>
                                        </p:tgtEl>
                                        <p:attrNameLst>
                                          <p:attrName>ppt_x</p:attrName>
                                        </p:attrNameLst>
                                      </p:cBhvr>
                                      <p:tavLst>
                                        <p:tav tm="0">
                                          <p:val>
                                            <p:strVal val="#ppt_x"/>
                                          </p:val>
                                        </p:tav>
                                        <p:tav tm="100000">
                                          <p:val>
                                            <p:strVal val="#ppt_x"/>
                                          </p:val>
                                        </p:tav>
                                      </p:tavLst>
                                    </p:anim>
                                    <p:anim calcmode="lin" valueType="num">
                                      <p:cBhvr>
                                        <p:cTn id="39" dur="1000" fill="hold"/>
                                        <p:tgtEl>
                                          <p:spTgt spid="225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260"/>
                                        </p:tgtEl>
                                        <p:attrNameLst>
                                          <p:attrName>style.visibility</p:attrName>
                                        </p:attrNameLst>
                                      </p:cBhvr>
                                      <p:to>
                                        <p:strVal val="visible"/>
                                      </p:to>
                                    </p:set>
                                    <p:animEffect transition="in" filter="fade">
                                      <p:cBhvr>
                                        <p:cTn id="42" dur="1000"/>
                                        <p:tgtEl>
                                          <p:spTgt spid="2260"/>
                                        </p:tgtEl>
                                      </p:cBhvr>
                                    </p:animEffect>
                                    <p:anim calcmode="lin" valueType="num">
                                      <p:cBhvr>
                                        <p:cTn id="43" dur="1000" fill="hold"/>
                                        <p:tgtEl>
                                          <p:spTgt spid="2260"/>
                                        </p:tgtEl>
                                        <p:attrNameLst>
                                          <p:attrName>ppt_x</p:attrName>
                                        </p:attrNameLst>
                                      </p:cBhvr>
                                      <p:tavLst>
                                        <p:tav tm="0">
                                          <p:val>
                                            <p:strVal val="#ppt_x"/>
                                          </p:val>
                                        </p:tav>
                                        <p:tav tm="100000">
                                          <p:val>
                                            <p:strVal val="#ppt_x"/>
                                          </p:val>
                                        </p:tav>
                                      </p:tavLst>
                                    </p:anim>
                                    <p:anim calcmode="lin" valueType="num">
                                      <p:cBhvr>
                                        <p:cTn id="44" dur="1000" fill="hold"/>
                                        <p:tgtEl>
                                          <p:spTgt spid="226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261"/>
                                        </p:tgtEl>
                                        <p:attrNameLst>
                                          <p:attrName>style.visibility</p:attrName>
                                        </p:attrNameLst>
                                      </p:cBhvr>
                                      <p:to>
                                        <p:strVal val="visible"/>
                                      </p:to>
                                    </p:set>
                                    <p:animEffect transition="in" filter="fade">
                                      <p:cBhvr>
                                        <p:cTn id="47" dur="1000"/>
                                        <p:tgtEl>
                                          <p:spTgt spid="2261"/>
                                        </p:tgtEl>
                                      </p:cBhvr>
                                    </p:animEffect>
                                    <p:anim calcmode="lin" valueType="num">
                                      <p:cBhvr>
                                        <p:cTn id="48" dur="1000" fill="hold"/>
                                        <p:tgtEl>
                                          <p:spTgt spid="2261"/>
                                        </p:tgtEl>
                                        <p:attrNameLst>
                                          <p:attrName>ppt_x</p:attrName>
                                        </p:attrNameLst>
                                      </p:cBhvr>
                                      <p:tavLst>
                                        <p:tav tm="0">
                                          <p:val>
                                            <p:strVal val="#ppt_x"/>
                                          </p:val>
                                        </p:tav>
                                        <p:tav tm="100000">
                                          <p:val>
                                            <p:strVal val="#ppt_x"/>
                                          </p:val>
                                        </p:tav>
                                      </p:tavLst>
                                    </p:anim>
                                    <p:anim calcmode="lin" valueType="num">
                                      <p:cBhvr>
                                        <p:cTn id="49" dur="1000" fill="hold"/>
                                        <p:tgtEl>
                                          <p:spTgt spid="226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262"/>
                                        </p:tgtEl>
                                        <p:attrNameLst>
                                          <p:attrName>style.visibility</p:attrName>
                                        </p:attrNameLst>
                                      </p:cBhvr>
                                      <p:to>
                                        <p:strVal val="visible"/>
                                      </p:to>
                                    </p:set>
                                    <p:animEffect transition="in" filter="fade">
                                      <p:cBhvr>
                                        <p:cTn id="52" dur="1000"/>
                                        <p:tgtEl>
                                          <p:spTgt spid="2262"/>
                                        </p:tgtEl>
                                      </p:cBhvr>
                                    </p:animEffect>
                                    <p:anim calcmode="lin" valueType="num">
                                      <p:cBhvr>
                                        <p:cTn id="53" dur="1000" fill="hold"/>
                                        <p:tgtEl>
                                          <p:spTgt spid="2262"/>
                                        </p:tgtEl>
                                        <p:attrNameLst>
                                          <p:attrName>ppt_x</p:attrName>
                                        </p:attrNameLst>
                                      </p:cBhvr>
                                      <p:tavLst>
                                        <p:tav tm="0">
                                          <p:val>
                                            <p:strVal val="#ppt_x"/>
                                          </p:val>
                                        </p:tav>
                                        <p:tav tm="100000">
                                          <p:val>
                                            <p:strVal val="#ppt_x"/>
                                          </p:val>
                                        </p:tav>
                                      </p:tavLst>
                                    </p:anim>
                                    <p:anim calcmode="lin" valueType="num">
                                      <p:cBhvr>
                                        <p:cTn id="54" dur="1000" fill="hold"/>
                                        <p:tgtEl>
                                          <p:spTgt spid="226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263"/>
                                        </p:tgtEl>
                                        <p:attrNameLst>
                                          <p:attrName>style.visibility</p:attrName>
                                        </p:attrNameLst>
                                      </p:cBhvr>
                                      <p:to>
                                        <p:strVal val="visible"/>
                                      </p:to>
                                    </p:set>
                                    <p:animEffect transition="in" filter="fade">
                                      <p:cBhvr>
                                        <p:cTn id="57" dur="1000"/>
                                        <p:tgtEl>
                                          <p:spTgt spid="2263"/>
                                        </p:tgtEl>
                                      </p:cBhvr>
                                    </p:animEffect>
                                    <p:anim calcmode="lin" valueType="num">
                                      <p:cBhvr>
                                        <p:cTn id="58" dur="1000" fill="hold"/>
                                        <p:tgtEl>
                                          <p:spTgt spid="2263"/>
                                        </p:tgtEl>
                                        <p:attrNameLst>
                                          <p:attrName>ppt_x</p:attrName>
                                        </p:attrNameLst>
                                      </p:cBhvr>
                                      <p:tavLst>
                                        <p:tav tm="0">
                                          <p:val>
                                            <p:strVal val="#ppt_x"/>
                                          </p:val>
                                        </p:tav>
                                        <p:tav tm="100000">
                                          <p:val>
                                            <p:strVal val="#ppt_x"/>
                                          </p:val>
                                        </p:tav>
                                      </p:tavLst>
                                    </p:anim>
                                    <p:anim calcmode="lin" valueType="num">
                                      <p:cBhvr>
                                        <p:cTn id="59" dur="1000" fill="hold"/>
                                        <p:tgtEl>
                                          <p:spTgt spid="226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264"/>
                                        </p:tgtEl>
                                        <p:attrNameLst>
                                          <p:attrName>style.visibility</p:attrName>
                                        </p:attrNameLst>
                                      </p:cBhvr>
                                      <p:to>
                                        <p:strVal val="visible"/>
                                      </p:to>
                                    </p:set>
                                    <p:animEffect transition="in" filter="fade">
                                      <p:cBhvr>
                                        <p:cTn id="62" dur="1000"/>
                                        <p:tgtEl>
                                          <p:spTgt spid="2264"/>
                                        </p:tgtEl>
                                      </p:cBhvr>
                                    </p:animEffect>
                                    <p:anim calcmode="lin" valueType="num">
                                      <p:cBhvr>
                                        <p:cTn id="63" dur="1000" fill="hold"/>
                                        <p:tgtEl>
                                          <p:spTgt spid="2264"/>
                                        </p:tgtEl>
                                        <p:attrNameLst>
                                          <p:attrName>ppt_x</p:attrName>
                                        </p:attrNameLst>
                                      </p:cBhvr>
                                      <p:tavLst>
                                        <p:tav tm="0">
                                          <p:val>
                                            <p:strVal val="#ppt_x"/>
                                          </p:val>
                                        </p:tav>
                                        <p:tav tm="100000">
                                          <p:val>
                                            <p:strVal val="#ppt_x"/>
                                          </p:val>
                                        </p:tav>
                                      </p:tavLst>
                                    </p:anim>
                                    <p:anim calcmode="lin" valueType="num">
                                      <p:cBhvr>
                                        <p:cTn id="64" dur="1000" fill="hold"/>
                                        <p:tgtEl>
                                          <p:spTgt spid="226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265"/>
                                        </p:tgtEl>
                                        <p:attrNameLst>
                                          <p:attrName>style.visibility</p:attrName>
                                        </p:attrNameLst>
                                      </p:cBhvr>
                                      <p:to>
                                        <p:strVal val="visible"/>
                                      </p:to>
                                    </p:set>
                                    <p:animEffect transition="in" filter="fade">
                                      <p:cBhvr>
                                        <p:cTn id="67" dur="1000"/>
                                        <p:tgtEl>
                                          <p:spTgt spid="2265"/>
                                        </p:tgtEl>
                                      </p:cBhvr>
                                    </p:animEffect>
                                    <p:anim calcmode="lin" valueType="num">
                                      <p:cBhvr>
                                        <p:cTn id="68" dur="1000" fill="hold"/>
                                        <p:tgtEl>
                                          <p:spTgt spid="2265"/>
                                        </p:tgtEl>
                                        <p:attrNameLst>
                                          <p:attrName>ppt_x</p:attrName>
                                        </p:attrNameLst>
                                      </p:cBhvr>
                                      <p:tavLst>
                                        <p:tav tm="0">
                                          <p:val>
                                            <p:strVal val="#ppt_x"/>
                                          </p:val>
                                        </p:tav>
                                        <p:tav tm="100000">
                                          <p:val>
                                            <p:strVal val="#ppt_x"/>
                                          </p:val>
                                        </p:tav>
                                      </p:tavLst>
                                    </p:anim>
                                    <p:anim calcmode="lin" valueType="num">
                                      <p:cBhvr>
                                        <p:cTn id="69" dur="1000" fill="hold"/>
                                        <p:tgtEl>
                                          <p:spTgt spid="226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266"/>
                                        </p:tgtEl>
                                        <p:attrNameLst>
                                          <p:attrName>style.visibility</p:attrName>
                                        </p:attrNameLst>
                                      </p:cBhvr>
                                      <p:to>
                                        <p:strVal val="visible"/>
                                      </p:to>
                                    </p:set>
                                    <p:animEffect transition="in" filter="fade">
                                      <p:cBhvr>
                                        <p:cTn id="72" dur="1000"/>
                                        <p:tgtEl>
                                          <p:spTgt spid="2266"/>
                                        </p:tgtEl>
                                      </p:cBhvr>
                                    </p:animEffect>
                                    <p:anim calcmode="lin" valueType="num">
                                      <p:cBhvr>
                                        <p:cTn id="73" dur="1000" fill="hold"/>
                                        <p:tgtEl>
                                          <p:spTgt spid="2266"/>
                                        </p:tgtEl>
                                        <p:attrNameLst>
                                          <p:attrName>ppt_x</p:attrName>
                                        </p:attrNameLst>
                                      </p:cBhvr>
                                      <p:tavLst>
                                        <p:tav tm="0">
                                          <p:val>
                                            <p:strVal val="#ppt_x"/>
                                          </p:val>
                                        </p:tav>
                                        <p:tav tm="100000">
                                          <p:val>
                                            <p:strVal val="#ppt_x"/>
                                          </p:val>
                                        </p:tav>
                                      </p:tavLst>
                                    </p:anim>
                                    <p:anim calcmode="lin" valueType="num">
                                      <p:cBhvr>
                                        <p:cTn id="74" dur="1000" fill="hold"/>
                                        <p:tgtEl>
                                          <p:spTgt spid="226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267"/>
                                        </p:tgtEl>
                                        <p:attrNameLst>
                                          <p:attrName>style.visibility</p:attrName>
                                        </p:attrNameLst>
                                      </p:cBhvr>
                                      <p:to>
                                        <p:strVal val="visible"/>
                                      </p:to>
                                    </p:set>
                                    <p:animEffect transition="in" filter="fade">
                                      <p:cBhvr>
                                        <p:cTn id="77" dur="1000"/>
                                        <p:tgtEl>
                                          <p:spTgt spid="2267"/>
                                        </p:tgtEl>
                                      </p:cBhvr>
                                    </p:animEffect>
                                    <p:anim calcmode="lin" valueType="num">
                                      <p:cBhvr>
                                        <p:cTn id="78" dur="1000" fill="hold"/>
                                        <p:tgtEl>
                                          <p:spTgt spid="2267"/>
                                        </p:tgtEl>
                                        <p:attrNameLst>
                                          <p:attrName>ppt_x</p:attrName>
                                        </p:attrNameLst>
                                      </p:cBhvr>
                                      <p:tavLst>
                                        <p:tav tm="0">
                                          <p:val>
                                            <p:strVal val="#ppt_x"/>
                                          </p:val>
                                        </p:tav>
                                        <p:tav tm="100000">
                                          <p:val>
                                            <p:strVal val="#ppt_x"/>
                                          </p:val>
                                        </p:tav>
                                      </p:tavLst>
                                    </p:anim>
                                    <p:anim calcmode="lin" valueType="num">
                                      <p:cBhvr>
                                        <p:cTn id="79" dur="1000" fill="hold"/>
                                        <p:tgtEl>
                                          <p:spTgt spid="226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268"/>
                                        </p:tgtEl>
                                        <p:attrNameLst>
                                          <p:attrName>style.visibility</p:attrName>
                                        </p:attrNameLst>
                                      </p:cBhvr>
                                      <p:to>
                                        <p:strVal val="visible"/>
                                      </p:to>
                                    </p:set>
                                    <p:animEffect transition="in" filter="fade">
                                      <p:cBhvr>
                                        <p:cTn id="82" dur="1000"/>
                                        <p:tgtEl>
                                          <p:spTgt spid="2268"/>
                                        </p:tgtEl>
                                      </p:cBhvr>
                                    </p:animEffect>
                                    <p:anim calcmode="lin" valueType="num">
                                      <p:cBhvr>
                                        <p:cTn id="83" dur="1000" fill="hold"/>
                                        <p:tgtEl>
                                          <p:spTgt spid="2268"/>
                                        </p:tgtEl>
                                        <p:attrNameLst>
                                          <p:attrName>ppt_x</p:attrName>
                                        </p:attrNameLst>
                                      </p:cBhvr>
                                      <p:tavLst>
                                        <p:tav tm="0">
                                          <p:val>
                                            <p:strVal val="#ppt_x"/>
                                          </p:val>
                                        </p:tav>
                                        <p:tav tm="100000">
                                          <p:val>
                                            <p:strVal val="#ppt_x"/>
                                          </p:val>
                                        </p:tav>
                                      </p:tavLst>
                                    </p:anim>
                                    <p:anim calcmode="lin" valueType="num">
                                      <p:cBhvr>
                                        <p:cTn id="84" dur="1000" fill="hold"/>
                                        <p:tgtEl>
                                          <p:spTgt spid="226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269"/>
                                        </p:tgtEl>
                                        <p:attrNameLst>
                                          <p:attrName>style.visibility</p:attrName>
                                        </p:attrNameLst>
                                      </p:cBhvr>
                                      <p:to>
                                        <p:strVal val="visible"/>
                                      </p:to>
                                    </p:set>
                                    <p:animEffect transition="in" filter="fade">
                                      <p:cBhvr>
                                        <p:cTn id="87" dur="1000"/>
                                        <p:tgtEl>
                                          <p:spTgt spid="2269"/>
                                        </p:tgtEl>
                                      </p:cBhvr>
                                    </p:animEffect>
                                    <p:anim calcmode="lin" valueType="num">
                                      <p:cBhvr>
                                        <p:cTn id="88" dur="1000" fill="hold"/>
                                        <p:tgtEl>
                                          <p:spTgt spid="2269"/>
                                        </p:tgtEl>
                                        <p:attrNameLst>
                                          <p:attrName>ppt_x</p:attrName>
                                        </p:attrNameLst>
                                      </p:cBhvr>
                                      <p:tavLst>
                                        <p:tav tm="0">
                                          <p:val>
                                            <p:strVal val="#ppt_x"/>
                                          </p:val>
                                        </p:tav>
                                        <p:tav tm="100000">
                                          <p:val>
                                            <p:strVal val="#ppt_x"/>
                                          </p:val>
                                        </p:tav>
                                      </p:tavLst>
                                    </p:anim>
                                    <p:anim calcmode="lin" valueType="num">
                                      <p:cBhvr>
                                        <p:cTn id="89" dur="1000" fill="hold"/>
                                        <p:tgtEl>
                                          <p:spTgt spid="2269"/>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270"/>
                                        </p:tgtEl>
                                        <p:attrNameLst>
                                          <p:attrName>style.visibility</p:attrName>
                                        </p:attrNameLst>
                                      </p:cBhvr>
                                      <p:to>
                                        <p:strVal val="visible"/>
                                      </p:to>
                                    </p:set>
                                    <p:animEffect transition="in" filter="fade">
                                      <p:cBhvr>
                                        <p:cTn id="92" dur="1000"/>
                                        <p:tgtEl>
                                          <p:spTgt spid="2270"/>
                                        </p:tgtEl>
                                      </p:cBhvr>
                                    </p:animEffect>
                                    <p:anim calcmode="lin" valueType="num">
                                      <p:cBhvr>
                                        <p:cTn id="93" dur="1000" fill="hold"/>
                                        <p:tgtEl>
                                          <p:spTgt spid="2270"/>
                                        </p:tgtEl>
                                        <p:attrNameLst>
                                          <p:attrName>ppt_x</p:attrName>
                                        </p:attrNameLst>
                                      </p:cBhvr>
                                      <p:tavLst>
                                        <p:tav tm="0">
                                          <p:val>
                                            <p:strVal val="#ppt_x"/>
                                          </p:val>
                                        </p:tav>
                                        <p:tav tm="100000">
                                          <p:val>
                                            <p:strVal val="#ppt_x"/>
                                          </p:val>
                                        </p:tav>
                                      </p:tavLst>
                                    </p:anim>
                                    <p:anim calcmode="lin" valueType="num">
                                      <p:cBhvr>
                                        <p:cTn id="94" dur="1000" fill="hold"/>
                                        <p:tgtEl>
                                          <p:spTgt spid="2270"/>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271"/>
                                        </p:tgtEl>
                                        <p:attrNameLst>
                                          <p:attrName>style.visibility</p:attrName>
                                        </p:attrNameLst>
                                      </p:cBhvr>
                                      <p:to>
                                        <p:strVal val="visible"/>
                                      </p:to>
                                    </p:set>
                                    <p:animEffect transition="in" filter="fade">
                                      <p:cBhvr>
                                        <p:cTn id="97" dur="1000"/>
                                        <p:tgtEl>
                                          <p:spTgt spid="2271"/>
                                        </p:tgtEl>
                                      </p:cBhvr>
                                    </p:animEffect>
                                    <p:anim calcmode="lin" valueType="num">
                                      <p:cBhvr>
                                        <p:cTn id="98" dur="1000" fill="hold"/>
                                        <p:tgtEl>
                                          <p:spTgt spid="2271"/>
                                        </p:tgtEl>
                                        <p:attrNameLst>
                                          <p:attrName>ppt_x</p:attrName>
                                        </p:attrNameLst>
                                      </p:cBhvr>
                                      <p:tavLst>
                                        <p:tav tm="0">
                                          <p:val>
                                            <p:strVal val="#ppt_x"/>
                                          </p:val>
                                        </p:tav>
                                        <p:tav tm="100000">
                                          <p:val>
                                            <p:strVal val="#ppt_x"/>
                                          </p:val>
                                        </p:tav>
                                      </p:tavLst>
                                    </p:anim>
                                    <p:anim calcmode="lin" valueType="num">
                                      <p:cBhvr>
                                        <p:cTn id="99" dur="1000" fill="hold"/>
                                        <p:tgtEl>
                                          <p:spTgt spid="2271"/>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272"/>
                                        </p:tgtEl>
                                        <p:attrNameLst>
                                          <p:attrName>style.visibility</p:attrName>
                                        </p:attrNameLst>
                                      </p:cBhvr>
                                      <p:to>
                                        <p:strVal val="visible"/>
                                      </p:to>
                                    </p:set>
                                    <p:animEffect transition="in" filter="fade">
                                      <p:cBhvr>
                                        <p:cTn id="102" dur="1000"/>
                                        <p:tgtEl>
                                          <p:spTgt spid="2272"/>
                                        </p:tgtEl>
                                      </p:cBhvr>
                                    </p:animEffect>
                                    <p:anim calcmode="lin" valueType="num">
                                      <p:cBhvr>
                                        <p:cTn id="103" dur="1000" fill="hold"/>
                                        <p:tgtEl>
                                          <p:spTgt spid="2272"/>
                                        </p:tgtEl>
                                        <p:attrNameLst>
                                          <p:attrName>ppt_x</p:attrName>
                                        </p:attrNameLst>
                                      </p:cBhvr>
                                      <p:tavLst>
                                        <p:tav tm="0">
                                          <p:val>
                                            <p:strVal val="#ppt_x"/>
                                          </p:val>
                                        </p:tav>
                                        <p:tav tm="100000">
                                          <p:val>
                                            <p:strVal val="#ppt_x"/>
                                          </p:val>
                                        </p:tav>
                                      </p:tavLst>
                                    </p:anim>
                                    <p:anim calcmode="lin" valueType="num">
                                      <p:cBhvr>
                                        <p:cTn id="104" dur="1000" fill="hold"/>
                                        <p:tgtEl>
                                          <p:spTgt spid="2272"/>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2273"/>
                                        </p:tgtEl>
                                        <p:attrNameLst>
                                          <p:attrName>style.visibility</p:attrName>
                                        </p:attrNameLst>
                                      </p:cBhvr>
                                      <p:to>
                                        <p:strVal val="visible"/>
                                      </p:to>
                                    </p:set>
                                    <p:animEffect transition="in" filter="fade">
                                      <p:cBhvr>
                                        <p:cTn id="107" dur="1000"/>
                                        <p:tgtEl>
                                          <p:spTgt spid="2273"/>
                                        </p:tgtEl>
                                      </p:cBhvr>
                                    </p:animEffect>
                                    <p:anim calcmode="lin" valueType="num">
                                      <p:cBhvr>
                                        <p:cTn id="108" dur="1000" fill="hold"/>
                                        <p:tgtEl>
                                          <p:spTgt spid="2273"/>
                                        </p:tgtEl>
                                        <p:attrNameLst>
                                          <p:attrName>ppt_x</p:attrName>
                                        </p:attrNameLst>
                                      </p:cBhvr>
                                      <p:tavLst>
                                        <p:tav tm="0">
                                          <p:val>
                                            <p:strVal val="#ppt_x"/>
                                          </p:val>
                                        </p:tav>
                                        <p:tav tm="100000">
                                          <p:val>
                                            <p:strVal val="#ppt_x"/>
                                          </p:val>
                                        </p:tav>
                                      </p:tavLst>
                                    </p:anim>
                                    <p:anim calcmode="lin" valueType="num">
                                      <p:cBhvr>
                                        <p:cTn id="109" dur="1000" fill="hold"/>
                                        <p:tgtEl>
                                          <p:spTgt spid="2273"/>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2274"/>
                                        </p:tgtEl>
                                        <p:attrNameLst>
                                          <p:attrName>style.visibility</p:attrName>
                                        </p:attrNameLst>
                                      </p:cBhvr>
                                      <p:to>
                                        <p:strVal val="visible"/>
                                      </p:to>
                                    </p:set>
                                    <p:animEffect transition="in" filter="fade">
                                      <p:cBhvr>
                                        <p:cTn id="112" dur="1000"/>
                                        <p:tgtEl>
                                          <p:spTgt spid="2274"/>
                                        </p:tgtEl>
                                      </p:cBhvr>
                                    </p:animEffect>
                                    <p:anim calcmode="lin" valueType="num">
                                      <p:cBhvr>
                                        <p:cTn id="113" dur="1000" fill="hold"/>
                                        <p:tgtEl>
                                          <p:spTgt spid="2274"/>
                                        </p:tgtEl>
                                        <p:attrNameLst>
                                          <p:attrName>ppt_x</p:attrName>
                                        </p:attrNameLst>
                                      </p:cBhvr>
                                      <p:tavLst>
                                        <p:tav tm="0">
                                          <p:val>
                                            <p:strVal val="#ppt_x"/>
                                          </p:val>
                                        </p:tav>
                                        <p:tav tm="100000">
                                          <p:val>
                                            <p:strVal val="#ppt_x"/>
                                          </p:val>
                                        </p:tav>
                                      </p:tavLst>
                                    </p:anim>
                                    <p:anim calcmode="lin" valueType="num">
                                      <p:cBhvr>
                                        <p:cTn id="114" dur="1000" fill="hold"/>
                                        <p:tgtEl>
                                          <p:spTgt spid="2274"/>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2275"/>
                                        </p:tgtEl>
                                        <p:attrNameLst>
                                          <p:attrName>style.visibility</p:attrName>
                                        </p:attrNameLst>
                                      </p:cBhvr>
                                      <p:to>
                                        <p:strVal val="visible"/>
                                      </p:to>
                                    </p:set>
                                    <p:animEffect transition="in" filter="fade">
                                      <p:cBhvr>
                                        <p:cTn id="117" dur="1000"/>
                                        <p:tgtEl>
                                          <p:spTgt spid="2275"/>
                                        </p:tgtEl>
                                      </p:cBhvr>
                                    </p:animEffect>
                                    <p:anim calcmode="lin" valueType="num">
                                      <p:cBhvr>
                                        <p:cTn id="118" dur="1000" fill="hold"/>
                                        <p:tgtEl>
                                          <p:spTgt spid="2275"/>
                                        </p:tgtEl>
                                        <p:attrNameLst>
                                          <p:attrName>ppt_x</p:attrName>
                                        </p:attrNameLst>
                                      </p:cBhvr>
                                      <p:tavLst>
                                        <p:tav tm="0">
                                          <p:val>
                                            <p:strVal val="#ppt_x"/>
                                          </p:val>
                                        </p:tav>
                                        <p:tav tm="100000">
                                          <p:val>
                                            <p:strVal val="#ppt_x"/>
                                          </p:val>
                                        </p:tav>
                                      </p:tavLst>
                                    </p:anim>
                                    <p:anim calcmode="lin" valueType="num">
                                      <p:cBhvr>
                                        <p:cTn id="119" dur="1000" fill="hold"/>
                                        <p:tgtEl>
                                          <p:spTgt spid="2275"/>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2276"/>
                                        </p:tgtEl>
                                        <p:attrNameLst>
                                          <p:attrName>style.visibility</p:attrName>
                                        </p:attrNameLst>
                                      </p:cBhvr>
                                      <p:to>
                                        <p:strVal val="visible"/>
                                      </p:to>
                                    </p:set>
                                    <p:animEffect transition="in" filter="fade">
                                      <p:cBhvr>
                                        <p:cTn id="122" dur="1000"/>
                                        <p:tgtEl>
                                          <p:spTgt spid="2276"/>
                                        </p:tgtEl>
                                      </p:cBhvr>
                                    </p:animEffect>
                                    <p:anim calcmode="lin" valueType="num">
                                      <p:cBhvr>
                                        <p:cTn id="123" dur="1000" fill="hold"/>
                                        <p:tgtEl>
                                          <p:spTgt spid="2276"/>
                                        </p:tgtEl>
                                        <p:attrNameLst>
                                          <p:attrName>ppt_x</p:attrName>
                                        </p:attrNameLst>
                                      </p:cBhvr>
                                      <p:tavLst>
                                        <p:tav tm="0">
                                          <p:val>
                                            <p:strVal val="#ppt_x"/>
                                          </p:val>
                                        </p:tav>
                                        <p:tav tm="100000">
                                          <p:val>
                                            <p:strVal val="#ppt_x"/>
                                          </p:val>
                                        </p:tav>
                                      </p:tavLst>
                                    </p:anim>
                                    <p:anim calcmode="lin" valueType="num">
                                      <p:cBhvr>
                                        <p:cTn id="124" dur="1000" fill="hold"/>
                                        <p:tgtEl>
                                          <p:spTgt spid="2276"/>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2277"/>
                                        </p:tgtEl>
                                        <p:attrNameLst>
                                          <p:attrName>style.visibility</p:attrName>
                                        </p:attrNameLst>
                                      </p:cBhvr>
                                      <p:to>
                                        <p:strVal val="visible"/>
                                      </p:to>
                                    </p:set>
                                    <p:animEffect transition="in" filter="fade">
                                      <p:cBhvr>
                                        <p:cTn id="127" dur="1000"/>
                                        <p:tgtEl>
                                          <p:spTgt spid="2277"/>
                                        </p:tgtEl>
                                      </p:cBhvr>
                                    </p:animEffect>
                                    <p:anim calcmode="lin" valueType="num">
                                      <p:cBhvr>
                                        <p:cTn id="128" dur="1000" fill="hold"/>
                                        <p:tgtEl>
                                          <p:spTgt spid="2277"/>
                                        </p:tgtEl>
                                        <p:attrNameLst>
                                          <p:attrName>ppt_x</p:attrName>
                                        </p:attrNameLst>
                                      </p:cBhvr>
                                      <p:tavLst>
                                        <p:tav tm="0">
                                          <p:val>
                                            <p:strVal val="#ppt_x"/>
                                          </p:val>
                                        </p:tav>
                                        <p:tav tm="100000">
                                          <p:val>
                                            <p:strVal val="#ppt_x"/>
                                          </p:val>
                                        </p:tav>
                                      </p:tavLst>
                                    </p:anim>
                                    <p:anim calcmode="lin" valueType="num">
                                      <p:cBhvr>
                                        <p:cTn id="129" dur="1000" fill="hold"/>
                                        <p:tgtEl>
                                          <p:spTgt spid="2277"/>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2278"/>
                                        </p:tgtEl>
                                        <p:attrNameLst>
                                          <p:attrName>style.visibility</p:attrName>
                                        </p:attrNameLst>
                                      </p:cBhvr>
                                      <p:to>
                                        <p:strVal val="visible"/>
                                      </p:to>
                                    </p:set>
                                    <p:animEffect transition="in" filter="fade">
                                      <p:cBhvr>
                                        <p:cTn id="132" dur="1000"/>
                                        <p:tgtEl>
                                          <p:spTgt spid="2278"/>
                                        </p:tgtEl>
                                      </p:cBhvr>
                                    </p:animEffect>
                                    <p:anim calcmode="lin" valueType="num">
                                      <p:cBhvr>
                                        <p:cTn id="133" dur="1000" fill="hold"/>
                                        <p:tgtEl>
                                          <p:spTgt spid="2278"/>
                                        </p:tgtEl>
                                        <p:attrNameLst>
                                          <p:attrName>ppt_x</p:attrName>
                                        </p:attrNameLst>
                                      </p:cBhvr>
                                      <p:tavLst>
                                        <p:tav tm="0">
                                          <p:val>
                                            <p:strVal val="#ppt_x"/>
                                          </p:val>
                                        </p:tav>
                                        <p:tav tm="100000">
                                          <p:val>
                                            <p:strVal val="#ppt_x"/>
                                          </p:val>
                                        </p:tav>
                                      </p:tavLst>
                                    </p:anim>
                                    <p:anim calcmode="lin" valueType="num">
                                      <p:cBhvr>
                                        <p:cTn id="134" dur="1000" fill="hold"/>
                                        <p:tgtEl>
                                          <p:spTgt spid="2278"/>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2279"/>
                                        </p:tgtEl>
                                        <p:attrNameLst>
                                          <p:attrName>style.visibility</p:attrName>
                                        </p:attrNameLst>
                                      </p:cBhvr>
                                      <p:to>
                                        <p:strVal val="visible"/>
                                      </p:to>
                                    </p:set>
                                    <p:animEffect transition="in" filter="fade">
                                      <p:cBhvr>
                                        <p:cTn id="137" dur="1000"/>
                                        <p:tgtEl>
                                          <p:spTgt spid="2279"/>
                                        </p:tgtEl>
                                      </p:cBhvr>
                                    </p:animEffect>
                                    <p:anim calcmode="lin" valueType="num">
                                      <p:cBhvr>
                                        <p:cTn id="138" dur="1000" fill="hold"/>
                                        <p:tgtEl>
                                          <p:spTgt spid="2279"/>
                                        </p:tgtEl>
                                        <p:attrNameLst>
                                          <p:attrName>ppt_x</p:attrName>
                                        </p:attrNameLst>
                                      </p:cBhvr>
                                      <p:tavLst>
                                        <p:tav tm="0">
                                          <p:val>
                                            <p:strVal val="#ppt_x"/>
                                          </p:val>
                                        </p:tav>
                                        <p:tav tm="100000">
                                          <p:val>
                                            <p:strVal val="#ppt_x"/>
                                          </p:val>
                                        </p:tav>
                                      </p:tavLst>
                                    </p:anim>
                                    <p:anim calcmode="lin" valueType="num">
                                      <p:cBhvr>
                                        <p:cTn id="139" dur="1000" fill="hold"/>
                                        <p:tgtEl>
                                          <p:spTgt spid="2279"/>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2280"/>
                                        </p:tgtEl>
                                        <p:attrNameLst>
                                          <p:attrName>style.visibility</p:attrName>
                                        </p:attrNameLst>
                                      </p:cBhvr>
                                      <p:to>
                                        <p:strVal val="visible"/>
                                      </p:to>
                                    </p:set>
                                    <p:animEffect transition="in" filter="fade">
                                      <p:cBhvr>
                                        <p:cTn id="142" dur="1000"/>
                                        <p:tgtEl>
                                          <p:spTgt spid="2280"/>
                                        </p:tgtEl>
                                      </p:cBhvr>
                                    </p:animEffect>
                                    <p:anim calcmode="lin" valueType="num">
                                      <p:cBhvr>
                                        <p:cTn id="143" dur="1000" fill="hold"/>
                                        <p:tgtEl>
                                          <p:spTgt spid="2280"/>
                                        </p:tgtEl>
                                        <p:attrNameLst>
                                          <p:attrName>ppt_x</p:attrName>
                                        </p:attrNameLst>
                                      </p:cBhvr>
                                      <p:tavLst>
                                        <p:tav tm="0">
                                          <p:val>
                                            <p:strVal val="#ppt_x"/>
                                          </p:val>
                                        </p:tav>
                                        <p:tav tm="100000">
                                          <p:val>
                                            <p:strVal val="#ppt_x"/>
                                          </p:val>
                                        </p:tav>
                                      </p:tavLst>
                                    </p:anim>
                                    <p:anim calcmode="lin" valueType="num">
                                      <p:cBhvr>
                                        <p:cTn id="144" dur="1000" fill="hold"/>
                                        <p:tgtEl>
                                          <p:spTgt spid="22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6" grpId="0" animBg="1"/>
      <p:bldP spid="2227" grpId="0" animBg="1"/>
      <p:bldP spid="2234" grpId="0" animBg="1"/>
      <p:bldP spid="2259" grpId="0"/>
      <p:bldP spid="2260" grpId="0"/>
      <p:bldP spid="2261" grpId="0"/>
      <p:bldP spid="2262" grpId="0"/>
      <p:bldP spid="2263" grpId="0"/>
      <p:bldP spid="2264" grpId="0"/>
      <p:bldP spid="2265" grpId="0"/>
      <p:bldP spid="2266" grpId="0"/>
      <p:bldP spid="2267" grpId="0"/>
      <p:bldP spid="2268" grpId="0"/>
      <p:bldP spid="2269" grpId="0"/>
      <p:bldP spid="2270" grpId="0"/>
      <p:bldP spid="2271" grpId="0" animBg="1"/>
      <p:bldP spid="227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82">
          <a:extLst>
            <a:ext uri="{FF2B5EF4-FFF2-40B4-BE49-F238E27FC236}">
              <a16:creationId xmlns:a16="http://schemas.microsoft.com/office/drawing/2014/main" id="{298EFB1C-0912-7068-4729-6E413B4EFDB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E1ED102-9A61-7DD1-003D-4EBC17E88C2B}"/>
              </a:ext>
            </a:extLst>
          </p:cNvPr>
          <p:cNvSpPr/>
          <p:nvPr/>
        </p:nvSpPr>
        <p:spPr>
          <a:xfrm>
            <a:off x="1652612" y="1443572"/>
            <a:ext cx="1126704" cy="691206"/>
          </a:xfrm>
          <a:prstGeom prst="rect">
            <a:avLst/>
          </a:prstGeom>
          <a:solidFill>
            <a:srgbClr val="0C0A9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MA" sz="4800" dirty="0">
                <a:solidFill>
                  <a:schemeClr val="accent3"/>
                </a:solidFill>
                <a:latin typeface="Poppins" panose="00000500000000000000" pitchFamily="2" charset="0"/>
                <a:cs typeface="Poppins" panose="00000500000000000000" pitchFamily="2" charset="0"/>
              </a:rPr>
              <a:t>05</a:t>
            </a:r>
          </a:p>
        </p:txBody>
      </p:sp>
      <p:grpSp>
        <p:nvGrpSpPr>
          <p:cNvPr id="1485" name="Google Shape;1485;p38">
            <a:extLst>
              <a:ext uri="{FF2B5EF4-FFF2-40B4-BE49-F238E27FC236}">
                <a16:creationId xmlns:a16="http://schemas.microsoft.com/office/drawing/2014/main" id="{62015272-8F27-0B39-3099-606927986CDA}"/>
              </a:ext>
            </a:extLst>
          </p:cNvPr>
          <p:cNvGrpSpPr/>
          <p:nvPr/>
        </p:nvGrpSpPr>
        <p:grpSpPr>
          <a:xfrm>
            <a:off x="-374387" y="3354325"/>
            <a:ext cx="3922590" cy="2969900"/>
            <a:chOff x="-374387" y="3354325"/>
            <a:chExt cx="3922590" cy="2969900"/>
          </a:xfrm>
        </p:grpSpPr>
        <p:pic>
          <p:nvPicPr>
            <p:cNvPr id="1486" name="Google Shape;1486;p38">
              <a:extLst>
                <a:ext uri="{FF2B5EF4-FFF2-40B4-BE49-F238E27FC236}">
                  <a16:creationId xmlns:a16="http://schemas.microsoft.com/office/drawing/2014/main" id="{773DD64F-BEC5-11D2-EE32-9600C8DB0D21}"/>
                </a:ext>
              </a:extLst>
            </p:cNvPr>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7" name="Google Shape;1487;p38">
              <a:extLst>
                <a:ext uri="{FF2B5EF4-FFF2-40B4-BE49-F238E27FC236}">
                  <a16:creationId xmlns:a16="http://schemas.microsoft.com/office/drawing/2014/main" id="{43BAF76C-84A5-510A-8878-C02DC09D8B98}"/>
                </a:ext>
              </a:extLst>
            </p:cNvPr>
            <p:cNvGrpSpPr/>
            <p:nvPr/>
          </p:nvGrpSpPr>
          <p:grpSpPr>
            <a:xfrm>
              <a:off x="1853583" y="4445557"/>
              <a:ext cx="1694620" cy="1360169"/>
              <a:chOff x="7945225" y="4302000"/>
              <a:chExt cx="904666" cy="726121"/>
            </a:xfrm>
          </p:grpSpPr>
          <p:sp>
            <p:nvSpPr>
              <p:cNvPr id="1488" name="Google Shape;1488;p38">
                <a:extLst>
                  <a:ext uri="{FF2B5EF4-FFF2-40B4-BE49-F238E27FC236}">
                    <a16:creationId xmlns:a16="http://schemas.microsoft.com/office/drawing/2014/main" id="{1C9060F3-E62B-CA60-019A-4F56B1A7EEE6}"/>
                  </a:ext>
                </a:extLst>
              </p:cNvPr>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8">
                <a:extLst>
                  <a:ext uri="{FF2B5EF4-FFF2-40B4-BE49-F238E27FC236}">
                    <a16:creationId xmlns:a16="http://schemas.microsoft.com/office/drawing/2014/main" id="{48451376-05F8-07CC-5A5C-E87C73F05006}"/>
                  </a:ext>
                </a:extLst>
              </p:cNvPr>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8">
                <a:extLst>
                  <a:ext uri="{FF2B5EF4-FFF2-40B4-BE49-F238E27FC236}">
                    <a16:creationId xmlns:a16="http://schemas.microsoft.com/office/drawing/2014/main" id="{47AE0C80-54EC-6324-9884-3D14F19CA83F}"/>
                  </a:ext>
                </a:extLst>
              </p:cNvPr>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91" name="Google Shape;1491;p38">
            <a:extLst>
              <a:ext uri="{FF2B5EF4-FFF2-40B4-BE49-F238E27FC236}">
                <a16:creationId xmlns:a16="http://schemas.microsoft.com/office/drawing/2014/main" id="{31479CAC-D017-677E-A5B2-C1F14AA00385}"/>
              </a:ext>
            </a:extLst>
          </p:cNvPr>
          <p:cNvSpPr txBox="1">
            <a:spLocks noGrp="1"/>
          </p:cNvSpPr>
          <p:nvPr>
            <p:ph type="title"/>
          </p:nvPr>
        </p:nvSpPr>
        <p:spPr>
          <a:xfrm>
            <a:off x="31039" y="2273095"/>
            <a:ext cx="4892435" cy="2220348"/>
          </a:xfrm>
          <a:prstGeom prst="rect">
            <a:avLst/>
          </a:prstGeom>
        </p:spPr>
        <p:txBody>
          <a:bodyPr spcFirstLastPara="1" wrap="square" lIns="91425" tIns="91425" rIns="91425" bIns="91425" anchor="ctr" anchorCtr="0">
            <a:noAutofit/>
          </a:bodyPr>
          <a:lstStyle/>
          <a:p>
            <a:pPr algn="ctr"/>
            <a:r>
              <a:rPr lang="fr-FR" sz="2800" dirty="0"/>
              <a:t>Mécanismes avancés d’optimisation de la performance dans MongoDB</a:t>
            </a:r>
            <a:endParaRPr sz="7200" dirty="0">
              <a:solidFill>
                <a:srgbClr val="0C0A9E"/>
              </a:solidFill>
            </a:endParaRPr>
          </a:p>
        </p:txBody>
      </p:sp>
      <p:grpSp>
        <p:nvGrpSpPr>
          <p:cNvPr id="1492" name="Google Shape;1492;p38">
            <a:extLst>
              <a:ext uri="{FF2B5EF4-FFF2-40B4-BE49-F238E27FC236}">
                <a16:creationId xmlns:a16="http://schemas.microsoft.com/office/drawing/2014/main" id="{CC99602C-B084-B8B8-F698-759A7CFFB0BC}"/>
              </a:ext>
            </a:extLst>
          </p:cNvPr>
          <p:cNvGrpSpPr/>
          <p:nvPr/>
        </p:nvGrpSpPr>
        <p:grpSpPr>
          <a:xfrm rot="4355681">
            <a:off x="7241713" y="-571158"/>
            <a:ext cx="1711850" cy="2540569"/>
            <a:chOff x="6128138" y="-1301175"/>
            <a:chExt cx="4268216" cy="6666030"/>
          </a:xfrm>
        </p:grpSpPr>
        <p:sp>
          <p:nvSpPr>
            <p:cNvPr id="1493" name="Google Shape;1493;p38">
              <a:extLst>
                <a:ext uri="{FF2B5EF4-FFF2-40B4-BE49-F238E27FC236}">
                  <a16:creationId xmlns:a16="http://schemas.microsoft.com/office/drawing/2014/main" id="{068DC05A-0A9C-03D5-2091-CC54751FCCBF}"/>
                </a:ext>
              </a:extLst>
            </p:cNvPr>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8">
              <a:extLst>
                <a:ext uri="{FF2B5EF4-FFF2-40B4-BE49-F238E27FC236}">
                  <a16:creationId xmlns:a16="http://schemas.microsoft.com/office/drawing/2014/main" id="{D8590055-CF48-D2CC-138B-E2136EA277B9}"/>
                </a:ext>
              </a:extLst>
            </p:cNvPr>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a:extLst>
                <a:ext uri="{FF2B5EF4-FFF2-40B4-BE49-F238E27FC236}">
                  <a16:creationId xmlns:a16="http://schemas.microsoft.com/office/drawing/2014/main" id="{39D04669-586B-CCC7-4D72-BBA6A98CD031}"/>
                </a:ext>
              </a:extLst>
            </p:cNvPr>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a:extLst>
                <a:ext uri="{FF2B5EF4-FFF2-40B4-BE49-F238E27FC236}">
                  <a16:creationId xmlns:a16="http://schemas.microsoft.com/office/drawing/2014/main" id="{3039DF16-F2A3-3320-016C-A4C2994D74E8}"/>
                </a:ext>
              </a:extLst>
            </p:cNvPr>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a:extLst>
                <a:ext uri="{FF2B5EF4-FFF2-40B4-BE49-F238E27FC236}">
                  <a16:creationId xmlns:a16="http://schemas.microsoft.com/office/drawing/2014/main" id="{D72CEB7D-F277-6565-6D95-68783D679FDF}"/>
                </a:ext>
              </a:extLst>
            </p:cNvPr>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38">
              <a:extLst>
                <a:ext uri="{FF2B5EF4-FFF2-40B4-BE49-F238E27FC236}">
                  <a16:creationId xmlns:a16="http://schemas.microsoft.com/office/drawing/2014/main" id="{F03AA0E2-B541-9348-C7FE-7D77A0DEA3FF}"/>
                </a:ext>
              </a:extLst>
            </p:cNvPr>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499" name="Google Shape;1499;p38">
              <a:extLst>
                <a:ext uri="{FF2B5EF4-FFF2-40B4-BE49-F238E27FC236}">
                  <a16:creationId xmlns:a16="http://schemas.microsoft.com/office/drawing/2014/main" id="{3D6AA249-0E4A-6611-66D7-19AAFEA5A104}"/>
                </a:ext>
              </a:extLst>
            </p:cNvPr>
            <p:cNvGrpSpPr/>
            <p:nvPr/>
          </p:nvGrpSpPr>
          <p:grpSpPr>
            <a:xfrm rot="5400000">
              <a:off x="7873341" y="4254316"/>
              <a:ext cx="708100" cy="708500"/>
              <a:chOff x="3678700" y="407275"/>
              <a:chExt cx="708100" cy="708500"/>
            </a:xfrm>
          </p:grpSpPr>
          <p:sp>
            <p:nvSpPr>
              <p:cNvPr id="1500" name="Google Shape;1500;p38">
                <a:extLst>
                  <a:ext uri="{FF2B5EF4-FFF2-40B4-BE49-F238E27FC236}">
                    <a16:creationId xmlns:a16="http://schemas.microsoft.com/office/drawing/2014/main" id="{4252DAC6-B98A-DD44-E03C-4616ABB4B5E5}"/>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8">
                <a:extLst>
                  <a:ext uri="{FF2B5EF4-FFF2-40B4-BE49-F238E27FC236}">
                    <a16:creationId xmlns:a16="http://schemas.microsoft.com/office/drawing/2014/main" id="{F8538AA5-FEE4-99AF-DE6E-66EAF61378B7}"/>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a:extLst>
                  <a:ext uri="{FF2B5EF4-FFF2-40B4-BE49-F238E27FC236}">
                    <a16:creationId xmlns:a16="http://schemas.microsoft.com/office/drawing/2014/main" id="{B24D404B-C4A1-6AF2-6ADD-AB176FC3FD2A}"/>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a:extLst>
                  <a:ext uri="{FF2B5EF4-FFF2-40B4-BE49-F238E27FC236}">
                    <a16:creationId xmlns:a16="http://schemas.microsoft.com/office/drawing/2014/main" id="{DB3D8E38-57A5-337E-0447-931FA2022A6A}"/>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a:extLst>
                  <a:ext uri="{FF2B5EF4-FFF2-40B4-BE49-F238E27FC236}">
                    <a16:creationId xmlns:a16="http://schemas.microsoft.com/office/drawing/2014/main" id="{EB1B116B-C6FE-F6FA-4684-E5934A885A6F}"/>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a:extLst>
                  <a:ext uri="{FF2B5EF4-FFF2-40B4-BE49-F238E27FC236}">
                    <a16:creationId xmlns:a16="http://schemas.microsoft.com/office/drawing/2014/main" id="{5978A2A8-ECE6-5841-6F96-F050E2F65CBE}"/>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a:extLst>
                  <a:ext uri="{FF2B5EF4-FFF2-40B4-BE49-F238E27FC236}">
                    <a16:creationId xmlns:a16="http://schemas.microsoft.com/office/drawing/2014/main" id="{B35553F2-015E-B693-301B-12A9933154D6}"/>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38">
              <a:extLst>
                <a:ext uri="{FF2B5EF4-FFF2-40B4-BE49-F238E27FC236}">
                  <a16:creationId xmlns:a16="http://schemas.microsoft.com/office/drawing/2014/main" id="{BF6098B7-0707-FD4C-191C-10D0F9FE1811}"/>
                </a:ext>
              </a:extLst>
            </p:cNvPr>
            <p:cNvGrpSpPr/>
            <p:nvPr/>
          </p:nvGrpSpPr>
          <p:grpSpPr>
            <a:xfrm rot="5400000">
              <a:off x="8639847" y="3354200"/>
              <a:ext cx="457787" cy="458045"/>
              <a:chOff x="3678700" y="407275"/>
              <a:chExt cx="708100" cy="708500"/>
            </a:xfrm>
          </p:grpSpPr>
          <p:sp>
            <p:nvSpPr>
              <p:cNvPr id="1508" name="Google Shape;1508;p38">
                <a:extLst>
                  <a:ext uri="{FF2B5EF4-FFF2-40B4-BE49-F238E27FC236}">
                    <a16:creationId xmlns:a16="http://schemas.microsoft.com/office/drawing/2014/main" id="{3CA197F9-392D-05E2-FACD-093EF4EFDD87}"/>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8">
                <a:extLst>
                  <a:ext uri="{FF2B5EF4-FFF2-40B4-BE49-F238E27FC236}">
                    <a16:creationId xmlns:a16="http://schemas.microsoft.com/office/drawing/2014/main" id="{DFE8864F-952B-D697-A4D2-BB2A336FBD18}"/>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a:extLst>
                  <a:ext uri="{FF2B5EF4-FFF2-40B4-BE49-F238E27FC236}">
                    <a16:creationId xmlns:a16="http://schemas.microsoft.com/office/drawing/2014/main" id="{D84A6330-8E7A-030A-EEB0-0069AD982905}"/>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a:extLst>
                  <a:ext uri="{FF2B5EF4-FFF2-40B4-BE49-F238E27FC236}">
                    <a16:creationId xmlns:a16="http://schemas.microsoft.com/office/drawing/2014/main" id="{9BE3150D-3CF6-FE0D-F42E-9DC7412DEF1C}"/>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a:extLst>
                  <a:ext uri="{FF2B5EF4-FFF2-40B4-BE49-F238E27FC236}">
                    <a16:creationId xmlns:a16="http://schemas.microsoft.com/office/drawing/2014/main" id="{DE5B6C64-EC7C-8C7E-C665-EE74C831DDAD}"/>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a:extLst>
                  <a:ext uri="{FF2B5EF4-FFF2-40B4-BE49-F238E27FC236}">
                    <a16:creationId xmlns:a16="http://schemas.microsoft.com/office/drawing/2014/main" id="{9B18A15A-5026-441C-1C80-9E74384706F4}"/>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a:extLst>
                  <a:ext uri="{FF2B5EF4-FFF2-40B4-BE49-F238E27FC236}">
                    <a16:creationId xmlns:a16="http://schemas.microsoft.com/office/drawing/2014/main" id="{163CCEEC-A098-51E4-B44A-9FA478849675}"/>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38">
              <a:extLst>
                <a:ext uri="{FF2B5EF4-FFF2-40B4-BE49-F238E27FC236}">
                  <a16:creationId xmlns:a16="http://schemas.microsoft.com/office/drawing/2014/main" id="{3E3ABB66-4141-8631-03BD-0A49B413B03C}"/>
                </a:ext>
              </a:extLst>
            </p:cNvPr>
            <p:cNvGrpSpPr/>
            <p:nvPr/>
          </p:nvGrpSpPr>
          <p:grpSpPr>
            <a:xfrm>
              <a:off x="7787267" y="539497"/>
              <a:ext cx="208184" cy="208184"/>
              <a:chOff x="8356813" y="1074288"/>
              <a:chExt cx="351900" cy="351900"/>
            </a:xfrm>
          </p:grpSpPr>
          <p:sp>
            <p:nvSpPr>
              <p:cNvPr id="1516" name="Google Shape;1516;p38">
                <a:extLst>
                  <a:ext uri="{FF2B5EF4-FFF2-40B4-BE49-F238E27FC236}">
                    <a16:creationId xmlns:a16="http://schemas.microsoft.com/office/drawing/2014/main" id="{1E3B73F1-C912-E928-D313-74E05B11F576}"/>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8">
                <a:extLst>
                  <a:ext uri="{FF2B5EF4-FFF2-40B4-BE49-F238E27FC236}">
                    <a16:creationId xmlns:a16="http://schemas.microsoft.com/office/drawing/2014/main" id="{EF63429D-9FDD-E045-F347-5A0D8FC528D7}"/>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38">
              <a:extLst>
                <a:ext uri="{FF2B5EF4-FFF2-40B4-BE49-F238E27FC236}">
                  <a16:creationId xmlns:a16="http://schemas.microsoft.com/office/drawing/2014/main" id="{23E40FE8-93FA-D884-5810-757AAF0D3DB3}"/>
                </a:ext>
              </a:extLst>
            </p:cNvPr>
            <p:cNvGrpSpPr/>
            <p:nvPr/>
          </p:nvGrpSpPr>
          <p:grpSpPr>
            <a:xfrm>
              <a:off x="7194842" y="2467660"/>
              <a:ext cx="208184" cy="208184"/>
              <a:chOff x="8356813" y="1074288"/>
              <a:chExt cx="351900" cy="351900"/>
            </a:xfrm>
          </p:grpSpPr>
          <p:sp>
            <p:nvSpPr>
              <p:cNvPr id="1519" name="Google Shape;1519;p38">
                <a:extLst>
                  <a:ext uri="{FF2B5EF4-FFF2-40B4-BE49-F238E27FC236}">
                    <a16:creationId xmlns:a16="http://schemas.microsoft.com/office/drawing/2014/main" id="{33461B96-E581-F41C-2ABE-DDF0702060E9}"/>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8">
                <a:extLst>
                  <a:ext uri="{FF2B5EF4-FFF2-40B4-BE49-F238E27FC236}">
                    <a16:creationId xmlns:a16="http://schemas.microsoft.com/office/drawing/2014/main" id="{3FC244EF-FB37-6E66-1E7E-B9A6964152ED}"/>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38">
              <a:extLst>
                <a:ext uri="{FF2B5EF4-FFF2-40B4-BE49-F238E27FC236}">
                  <a16:creationId xmlns:a16="http://schemas.microsoft.com/office/drawing/2014/main" id="{33FFB235-36AE-5893-7D4F-DC4062715BB2}"/>
                </a:ext>
              </a:extLst>
            </p:cNvPr>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492;p38">
            <a:extLst>
              <a:ext uri="{FF2B5EF4-FFF2-40B4-BE49-F238E27FC236}">
                <a16:creationId xmlns:a16="http://schemas.microsoft.com/office/drawing/2014/main" id="{2E9BEF0A-EF32-5810-6B8A-98638FB3264C}"/>
              </a:ext>
            </a:extLst>
          </p:cNvPr>
          <p:cNvGrpSpPr/>
          <p:nvPr/>
        </p:nvGrpSpPr>
        <p:grpSpPr>
          <a:xfrm rot="4632008">
            <a:off x="7144443" y="3217379"/>
            <a:ext cx="1711850" cy="2540569"/>
            <a:chOff x="6128138" y="-1301175"/>
            <a:chExt cx="4268216" cy="6666030"/>
          </a:xfrm>
        </p:grpSpPr>
        <p:sp>
          <p:nvSpPr>
            <p:cNvPr id="11" name="Google Shape;1493;p38">
              <a:extLst>
                <a:ext uri="{FF2B5EF4-FFF2-40B4-BE49-F238E27FC236}">
                  <a16:creationId xmlns:a16="http://schemas.microsoft.com/office/drawing/2014/main" id="{0FBC9475-0DDE-A031-15A8-3AD842BED1C3}"/>
                </a:ext>
              </a:extLst>
            </p:cNvPr>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4;p38">
              <a:extLst>
                <a:ext uri="{FF2B5EF4-FFF2-40B4-BE49-F238E27FC236}">
                  <a16:creationId xmlns:a16="http://schemas.microsoft.com/office/drawing/2014/main" id="{2786E905-047C-2602-BE20-3708BB9F0263}"/>
                </a:ext>
              </a:extLst>
            </p:cNvPr>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5;p38">
              <a:extLst>
                <a:ext uri="{FF2B5EF4-FFF2-40B4-BE49-F238E27FC236}">
                  <a16:creationId xmlns:a16="http://schemas.microsoft.com/office/drawing/2014/main" id="{352890A3-DD04-D029-5403-C4A82C8DBE9C}"/>
                </a:ext>
              </a:extLst>
            </p:cNvPr>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6;p38">
              <a:extLst>
                <a:ext uri="{FF2B5EF4-FFF2-40B4-BE49-F238E27FC236}">
                  <a16:creationId xmlns:a16="http://schemas.microsoft.com/office/drawing/2014/main" id="{B0220531-C777-6FFD-60D1-7DF5410B7EFD}"/>
                </a:ext>
              </a:extLst>
            </p:cNvPr>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7;p38">
              <a:extLst>
                <a:ext uri="{FF2B5EF4-FFF2-40B4-BE49-F238E27FC236}">
                  <a16:creationId xmlns:a16="http://schemas.microsoft.com/office/drawing/2014/main" id="{FC32708B-9204-6D2A-F8B2-D2895B307989}"/>
                </a:ext>
              </a:extLst>
            </p:cNvPr>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498;p38">
              <a:extLst>
                <a:ext uri="{FF2B5EF4-FFF2-40B4-BE49-F238E27FC236}">
                  <a16:creationId xmlns:a16="http://schemas.microsoft.com/office/drawing/2014/main" id="{D5ED205A-C32C-57FA-B83C-4564951C2A45}"/>
                </a:ext>
              </a:extLst>
            </p:cNvPr>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7" name="Google Shape;1499;p38">
              <a:extLst>
                <a:ext uri="{FF2B5EF4-FFF2-40B4-BE49-F238E27FC236}">
                  <a16:creationId xmlns:a16="http://schemas.microsoft.com/office/drawing/2014/main" id="{284CA655-0C37-B509-48D7-7822B1F99332}"/>
                </a:ext>
              </a:extLst>
            </p:cNvPr>
            <p:cNvGrpSpPr/>
            <p:nvPr/>
          </p:nvGrpSpPr>
          <p:grpSpPr>
            <a:xfrm rot="5400000">
              <a:off x="7873341" y="4254316"/>
              <a:ext cx="708100" cy="708500"/>
              <a:chOff x="3678700" y="407275"/>
              <a:chExt cx="708100" cy="708500"/>
            </a:xfrm>
          </p:grpSpPr>
          <p:sp>
            <p:nvSpPr>
              <p:cNvPr id="33" name="Google Shape;1500;p38">
                <a:extLst>
                  <a:ext uri="{FF2B5EF4-FFF2-40B4-BE49-F238E27FC236}">
                    <a16:creationId xmlns:a16="http://schemas.microsoft.com/office/drawing/2014/main" id="{73F216DE-15A9-E03C-6216-BD866981D6A4}"/>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01;p38">
                <a:extLst>
                  <a:ext uri="{FF2B5EF4-FFF2-40B4-BE49-F238E27FC236}">
                    <a16:creationId xmlns:a16="http://schemas.microsoft.com/office/drawing/2014/main" id="{DC73185B-2B0B-EA79-E740-5C7818D523D0}"/>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02;p38">
                <a:extLst>
                  <a:ext uri="{FF2B5EF4-FFF2-40B4-BE49-F238E27FC236}">
                    <a16:creationId xmlns:a16="http://schemas.microsoft.com/office/drawing/2014/main" id="{1DA80384-5B24-018E-E324-ECA83EA412DF}"/>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03;p38">
                <a:extLst>
                  <a:ext uri="{FF2B5EF4-FFF2-40B4-BE49-F238E27FC236}">
                    <a16:creationId xmlns:a16="http://schemas.microsoft.com/office/drawing/2014/main" id="{FFA5C241-DF8C-F045-C718-96291E777BE2}"/>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04;p38">
                <a:extLst>
                  <a:ext uri="{FF2B5EF4-FFF2-40B4-BE49-F238E27FC236}">
                    <a16:creationId xmlns:a16="http://schemas.microsoft.com/office/drawing/2014/main" id="{5C5E9A50-DCD1-5CC8-9E57-ACB72544C7BE}"/>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05;p38">
                <a:extLst>
                  <a:ext uri="{FF2B5EF4-FFF2-40B4-BE49-F238E27FC236}">
                    <a16:creationId xmlns:a16="http://schemas.microsoft.com/office/drawing/2014/main" id="{16C15CCE-21AE-93BE-D399-E63673746C27}"/>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06;p38">
                <a:extLst>
                  <a:ext uri="{FF2B5EF4-FFF2-40B4-BE49-F238E27FC236}">
                    <a16:creationId xmlns:a16="http://schemas.microsoft.com/office/drawing/2014/main" id="{3DAF87CF-FD9C-8E98-37CB-6B2005B9499F}"/>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507;p38">
              <a:extLst>
                <a:ext uri="{FF2B5EF4-FFF2-40B4-BE49-F238E27FC236}">
                  <a16:creationId xmlns:a16="http://schemas.microsoft.com/office/drawing/2014/main" id="{119DDB62-1DFF-470A-60FD-9FD6840E2787}"/>
                </a:ext>
              </a:extLst>
            </p:cNvPr>
            <p:cNvGrpSpPr/>
            <p:nvPr/>
          </p:nvGrpSpPr>
          <p:grpSpPr>
            <a:xfrm rot="5400000">
              <a:off x="8639847" y="3354200"/>
              <a:ext cx="457787" cy="458045"/>
              <a:chOff x="3678700" y="407275"/>
              <a:chExt cx="708100" cy="708500"/>
            </a:xfrm>
          </p:grpSpPr>
          <p:sp>
            <p:nvSpPr>
              <p:cNvPr id="26" name="Google Shape;1508;p38">
                <a:extLst>
                  <a:ext uri="{FF2B5EF4-FFF2-40B4-BE49-F238E27FC236}">
                    <a16:creationId xmlns:a16="http://schemas.microsoft.com/office/drawing/2014/main" id="{30699D4D-598D-D65E-74A4-DD70EE17A37B}"/>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09;p38">
                <a:extLst>
                  <a:ext uri="{FF2B5EF4-FFF2-40B4-BE49-F238E27FC236}">
                    <a16:creationId xmlns:a16="http://schemas.microsoft.com/office/drawing/2014/main" id="{006DEF82-0AD4-4315-8380-ACEDC701E4B3}"/>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10;p38">
                <a:extLst>
                  <a:ext uri="{FF2B5EF4-FFF2-40B4-BE49-F238E27FC236}">
                    <a16:creationId xmlns:a16="http://schemas.microsoft.com/office/drawing/2014/main" id="{8BA3CF9B-BA2E-A8E6-6390-61B088928DA0}"/>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11;p38">
                <a:extLst>
                  <a:ext uri="{FF2B5EF4-FFF2-40B4-BE49-F238E27FC236}">
                    <a16:creationId xmlns:a16="http://schemas.microsoft.com/office/drawing/2014/main" id="{B5A9DD75-2DBB-ACEA-CF5D-560CA535D9F7}"/>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2;p38">
                <a:extLst>
                  <a:ext uri="{FF2B5EF4-FFF2-40B4-BE49-F238E27FC236}">
                    <a16:creationId xmlns:a16="http://schemas.microsoft.com/office/drawing/2014/main" id="{68D4B0A2-19AC-1B64-83FF-03A192130B61}"/>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3;p38">
                <a:extLst>
                  <a:ext uri="{FF2B5EF4-FFF2-40B4-BE49-F238E27FC236}">
                    <a16:creationId xmlns:a16="http://schemas.microsoft.com/office/drawing/2014/main" id="{0C2D5855-4EF6-03CD-2735-DCFA4D683A92}"/>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4;p38">
                <a:extLst>
                  <a:ext uri="{FF2B5EF4-FFF2-40B4-BE49-F238E27FC236}">
                    <a16:creationId xmlns:a16="http://schemas.microsoft.com/office/drawing/2014/main" id="{32C16FB6-0683-AD5B-3AD6-2F1D98C63A51}"/>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515;p38">
              <a:extLst>
                <a:ext uri="{FF2B5EF4-FFF2-40B4-BE49-F238E27FC236}">
                  <a16:creationId xmlns:a16="http://schemas.microsoft.com/office/drawing/2014/main" id="{20B3A5E9-DF51-FD57-8B59-B365A8627966}"/>
                </a:ext>
              </a:extLst>
            </p:cNvPr>
            <p:cNvGrpSpPr/>
            <p:nvPr/>
          </p:nvGrpSpPr>
          <p:grpSpPr>
            <a:xfrm>
              <a:off x="7787267" y="539497"/>
              <a:ext cx="208184" cy="208184"/>
              <a:chOff x="8356813" y="1074288"/>
              <a:chExt cx="351900" cy="351900"/>
            </a:xfrm>
          </p:grpSpPr>
          <p:sp>
            <p:nvSpPr>
              <p:cNvPr id="24" name="Google Shape;1516;p38">
                <a:extLst>
                  <a:ext uri="{FF2B5EF4-FFF2-40B4-BE49-F238E27FC236}">
                    <a16:creationId xmlns:a16="http://schemas.microsoft.com/office/drawing/2014/main" id="{84765FEA-1984-86EA-5AC0-A8D355982E35}"/>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17;p38">
                <a:extLst>
                  <a:ext uri="{FF2B5EF4-FFF2-40B4-BE49-F238E27FC236}">
                    <a16:creationId xmlns:a16="http://schemas.microsoft.com/office/drawing/2014/main" id="{1C32E42D-D997-4AD3-8E52-EAEB580948EA}"/>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518;p38">
              <a:extLst>
                <a:ext uri="{FF2B5EF4-FFF2-40B4-BE49-F238E27FC236}">
                  <a16:creationId xmlns:a16="http://schemas.microsoft.com/office/drawing/2014/main" id="{E58C258C-2EEE-1554-8D11-09D985E70F2A}"/>
                </a:ext>
              </a:extLst>
            </p:cNvPr>
            <p:cNvGrpSpPr/>
            <p:nvPr/>
          </p:nvGrpSpPr>
          <p:grpSpPr>
            <a:xfrm>
              <a:off x="7194842" y="2467660"/>
              <a:ext cx="208184" cy="208184"/>
              <a:chOff x="8356813" y="1074288"/>
              <a:chExt cx="351900" cy="351900"/>
            </a:xfrm>
          </p:grpSpPr>
          <p:sp>
            <p:nvSpPr>
              <p:cNvPr id="22" name="Google Shape;1519;p38">
                <a:extLst>
                  <a:ext uri="{FF2B5EF4-FFF2-40B4-BE49-F238E27FC236}">
                    <a16:creationId xmlns:a16="http://schemas.microsoft.com/office/drawing/2014/main" id="{C2295492-BAC2-C590-F23E-50C0490FEC1B}"/>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20;p38">
                <a:extLst>
                  <a:ext uri="{FF2B5EF4-FFF2-40B4-BE49-F238E27FC236}">
                    <a16:creationId xmlns:a16="http://schemas.microsoft.com/office/drawing/2014/main" id="{0225D7FA-9103-7F68-9983-5ACFAC121CF8}"/>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521;p38">
              <a:extLst>
                <a:ext uri="{FF2B5EF4-FFF2-40B4-BE49-F238E27FC236}">
                  <a16:creationId xmlns:a16="http://schemas.microsoft.com/office/drawing/2014/main" id="{5877D068-3CEE-A6E5-F8AD-9D4837B43068}"/>
                </a:ext>
              </a:extLst>
            </p:cNvPr>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549C6BBF-16C3-0D9B-CC77-BFD73ADFAD77}"/>
              </a:ext>
            </a:extLst>
          </p:cNvPr>
          <p:cNvPicPr>
            <a:picLocks noChangeAspect="1"/>
          </p:cNvPicPr>
          <p:nvPr/>
        </p:nvPicPr>
        <p:blipFill>
          <a:blip r:embed="rId4"/>
          <a:stretch>
            <a:fillRect/>
          </a:stretch>
        </p:blipFill>
        <p:spPr>
          <a:xfrm>
            <a:off x="6095179" y="1965129"/>
            <a:ext cx="2781693" cy="1554548"/>
          </a:xfrm>
          <a:prstGeom prst="rect">
            <a:avLst/>
          </a:prstGeom>
        </p:spPr>
      </p:pic>
      <p:pic>
        <p:nvPicPr>
          <p:cNvPr id="4" name="Image 3">
            <a:extLst>
              <a:ext uri="{FF2B5EF4-FFF2-40B4-BE49-F238E27FC236}">
                <a16:creationId xmlns:a16="http://schemas.microsoft.com/office/drawing/2014/main" id="{CE0921C4-F887-0701-F55D-B5E58A3969D0}"/>
              </a:ext>
            </a:extLst>
          </p:cNvPr>
          <p:cNvPicPr>
            <a:picLocks noChangeAspect="1"/>
          </p:cNvPicPr>
          <p:nvPr/>
        </p:nvPicPr>
        <p:blipFill>
          <a:blip r:embed="rId5"/>
          <a:stretch>
            <a:fillRect/>
          </a:stretch>
        </p:blipFill>
        <p:spPr>
          <a:xfrm>
            <a:off x="4133200" y="16671"/>
            <a:ext cx="3020910" cy="1451069"/>
          </a:xfrm>
          <a:prstGeom prst="rect">
            <a:avLst/>
          </a:prstGeom>
        </p:spPr>
      </p:pic>
      <p:grpSp>
        <p:nvGrpSpPr>
          <p:cNvPr id="5" name="Google Shape;1437;p35">
            <a:extLst>
              <a:ext uri="{FF2B5EF4-FFF2-40B4-BE49-F238E27FC236}">
                <a16:creationId xmlns:a16="http://schemas.microsoft.com/office/drawing/2014/main" id="{E0124428-1CAC-6548-9F94-DD0AA51EE3A8}"/>
              </a:ext>
            </a:extLst>
          </p:cNvPr>
          <p:cNvGrpSpPr/>
          <p:nvPr/>
        </p:nvGrpSpPr>
        <p:grpSpPr>
          <a:xfrm>
            <a:off x="3599950" y="-48798"/>
            <a:ext cx="134070" cy="1891362"/>
            <a:chOff x="8017432" y="-313900"/>
            <a:chExt cx="134070" cy="1891362"/>
          </a:xfrm>
        </p:grpSpPr>
        <p:sp>
          <p:nvSpPr>
            <p:cNvPr id="6" name="Google Shape;1438;p35">
              <a:extLst>
                <a:ext uri="{FF2B5EF4-FFF2-40B4-BE49-F238E27FC236}">
                  <a16:creationId xmlns:a16="http://schemas.microsoft.com/office/drawing/2014/main" id="{9AA0F8BA-AA9B-642C-130E-C847E0A16799}"/>
                </a:ext>
              </a:extLst>
            </p:cNvPr>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439;p35">
              <a:extLst>
                <a:ext uri="{FF2B5EF4-FFF2-40B4-BE49-F238E27FC236}">
                  <a16:creationId xmlns:a16="http://schemas.microsoft.com/office/drawing/2014/main" id="{E141FC32-AEE1-3842-5B90-FA742092E521}"/>
                </a:ext>
              </a:extLst>
            </p:cNvPr>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8" name="Google Shape;1440;p35">
              <a:extLst>
                <a:ext uri="{FF2B5EF4-FFF2-40B4-BE49-F238E27FC236}">
                  <a16:creationId xmlns:a16="http://schemas.microsoft.com/office/drawing/2014/main" id="{7FFDDFB8-2B44-F2B1-33DD-770D52A078EC}"/>
                </a:ext>
              </a:extLst>
            </p:cNvPr>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522;p38">
            <a:extLst>
              <a:ext uri="{FF2B5EF4-FFF2-40B4-BE49-F238E27FC236}">
                <a16:creationId xmlns:a16="http://schemas.microsoft.com/office/drawing/2014/main" id="{3AC1AB87-F24F-323F-3F4E-B2095822C97A}"/>
              </a:ext>
            </a:extLst>
          </p:cNvPr>
          <p:cNvGrpSpPr/>
          <p:nvPr/>
        </p:nvGrpSpPr>
        <p:grpSpPr>
          <a:xfrm>
            <a:off x="-3560" y="4819174"/>
            <a:ext cx="4558967" cy="134100"/>
            <a:chOff x="796100" y="3019701"/>
            <a:chExt cx="4558967" cy="134100"/>
          </a:xfrm>
        </p:grpSpPr>
        <p:sp>
          <p:nvSpPr>
            <p:cNvPr id="40" name="Google Shape;1523;p38">
              <a:extLst>
                <a:ext uri="{FF2B5EF4-FFF2-40B4-BE49-F238E27FC236}">
                  <a16:creationId xmlns:a16="http://schemas.microsoft.com/office/drawing/2014/main" id="{ADD13478-4AE8-18B7-B7D6-DA37201C0C33}"/>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1524;p38">
              <a:extLst>
                <a:ext uri="{FF2B5EF4-FFF2-40B4-BE49-F238E27FC236}">
                  <a16:creationId xmlns:a16="http://schemas.microsoft.com/office/drawing/2014/main" id="{3F8BA2C3-2A35-4581-F220-DE55414B668B}"/>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42" name="Google Shape;1525;p38">
              <a:extLst>
                <a:ext uri="{FF2B5EF4-FFF2-40B4-BE49-F238E27FC236}">
                  <a16:creationId xmlns:a16="http://schemas.microsoft.com/office/drawing/2014/main" id="{5BF3CC7B-C390-3340-E27C-D21E4FE8F6D0}"/>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304;p40">
            <a:extLst>
              <a:ext uri="{FF2B5EF4-FFF2-40B4-BE49-F238E27FC236}">
                <a16:creationId xmlns:a16="http://schemas.microsoft.com/office/drawing/2014/main" id="{314584B4-DF07-A5EC-3363-75D625243A3E}"/>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37</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3660797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grpSp>
        <p:nvGrpSpPr>
          <p:cNvPr id="1545" name="Google Shape;1545;p40"/>
          <p:cNvGrpSpPr/>
          <p:nvPr/>
        </p:nvGrpSpPr>
        <p:grpSpPr>
          <a:xfrm>
            <a:off x="35708" y="-772967"/>
            <a:ext cx="1951886" cy="3234419"/>
            <a:chOff x="-2613417" y="-2806210"/>
            <a:chExt cx="8164418" cy="6343459"/>
          </a:xfrm>
        </p:grpSpPr>
        <p:grpSp>
          <p:nvGrpSpPr>
            <p:cNvPr id="1546" name="Google Shape;1546;p40"/>
            <p:cNvGrpSpPr/>
            <p:nvPr/>
          </p:nvGrpSpPr>
          <p:grpSpPr>
            <a:xfrm>
              <a:off x="-2613417" y="-2806210"/>
              <a:ext cx="8164418" cy="6343459"/>
              <a:chOff x="-2613417" y="-2806210"/>
              <a:chExt cx="8164418" cy="6343459"/>
            </a:xfrm>
          </p:grpSpPr>
          <p:grpSp>
            <p:nvGrpSpPr>
              <p:cNvPr id="1547" name="Google Shape;1547;p40"/>
              <p:cNvGrpSpPr/>
              <p:nvPr/>
            </p:nvGrpSpPr>
            <p:grpSpPr>
              <a:xfrm>
                <a:off x="-191059" y="95963"/>
                <a:ext cx="1538562" cy="971589"/>
                <a:chOff x="-191059" y="95963"/>
                <a:chExt cx="1538562" cy="971589"/>
              </a:xfrm>
            </p:grpSpPr>
            <p:grpSp>
              <p:nvGrpSpPr>
                <p:cNvPr id="1548" name="Google Shape;1548;p40"/>
                <p:cNvGrpSpPr/>
                <p:nvPr/>
              </p:nvGrpSpPr>
              <p:grpSpPr>
                <a:xfrm>
                  <a:off x="-191059" y="201619"/>
                  <a:ext cx="904284" cy="865933"/>
                  <a:chOff x="2038491" y="-937756"/>
                  <a:chExt cx="904284" cy="865933"/>
                </a:xfrm>
              </p:grpSpPr>
              <p:grpSp>
                <p:nvGrpSpPr>
                  <p:cNvPr id="1549" name="Google Shape;1549;p40"/>
                  <p:cNvGrpSpPr/>
                  <p:nvPr/>
                </p:nvGrpSpPr>
                <p:grpSpPr>
                  <a:xfrm>
                    <a:off x="2096570" y="-863491"/>
                    <a:ext cx="717621" cy="717392"/>
                    <a:chOff x="1483457" y="3953671"/>
                    <a:chExt cx="717621" cy="717392"/>
                  </a:xfrm>
                </p:grpSpPr>
                <p:sp>
                  <p:nvSpPr>
                    <p:cNvPr id="1550" name="Google Shape;1550;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5" name="Google Shape;1555;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6" name="Google Shape;1556;p40"/>
                <p:cNvGrpSpPr/>
                <p:nvPr/>
              </p:nvGrpSpPr>
              <p:grpSpPr>
                <a:xfrm>
                  <a:off x="584533" y="95963"/>
                  <a:ext cx="473483" cy="453403"/>
                  <a:chOff x="2038491" y="-937756"/>
                  <a:chExt cx="904284" cy="865933"/>
                </a:xfrm>
              </p:grpSpPr>
              <p:grpSp>
                <p:nvGrpSpPr>
                  <p:cNvPr id="1557" name="Google Shape;1557;p40"/>
                  <p:cNvGrpSpPr/>
                  <p:nvPr/>
                </p:nvGrpSpPr>
                <p:grpSpPr>
                  <a:xfrm>
                    <a:off x="2096570" y="-863491"/>
                    <a:ext cx="717621" cy="717392"/>
                    <a:chOff x="1483457" y="3953671"/>
                    <a:chExt cx="717621" cy="717392"/>
                  </a:xfrm>
                </p:grpSpPr>
                <p:sp>
                  <p:nvSpPr>
                    <p:cNvPr id="1558" name="Google Shape;1558;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3" name="Google Shape;1563;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40"/>
                <p:cNvGrpSpPr/>
                <p:nvPr/>
              </p:nvGrpSpPr>
              <p:grpSpPr>
                <a:xfrm>
                  <a:off x="530445" y="481913"/>
                  <a:ext cx="473483" cy="453403"/>
                  <a:chOff x="2038491" y="-937756"/>
                  <a:chExt cx="904284" cy="865933"/>
                </a:xfrm>
              </p:grpSpPr>
              <p:grpSp>
                <p:nvGrpSpPr>
                  <p:cNvPr id="1565" name="Google Shape;1565;p40"/>
                  <p:cNvGrpSpPr/>
                  <p:nvPr/>
                </p:nvGrpSpPr>
                <p:grpSpPr>
                  <a:xfrm>
                    <a:off x="2096570" y="-863491"/>
                    <a:ext cx="717621" cy="717392"/>
                    <a:chOff x="1483457" y="3953671"/>
                    <a:chExt cx="717621" cy="717392"/>
                  </a:xfrm>
                </p:grpSpPr>
                <p:sp>
                  <p:nvSpPr>
                    <p:cNvPr id="1566" name="Google Shape;1566;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1" name="Google Shape;1571;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40"/>
                <p:cNvGrpSpPr/>
                <p:nvPr/>
              </p:nvGrpSpPr>
              <p:grpSpPr>
                <a:xfrm>
                  <a:off x="874020" y="312788"/>
                  <a:ext cx="473483" cy="453403"/>
                  <a:chOff x="2038491" y="-937756"/>
                  <a:chExt cx="904284" cy="865933"/>
                </a:xfrm>
              </p:grpSpPr>
              <p:grpSp>
                <p:nvGrpSpPr>
                  <p:cNvPr id="1573" name="Google Shape;1573;p40"/>
                  <p:cNvGrpSpPr/>
                  <p:nvPr/>
                </p:nvGrpSpPr>
                <p:grpSpPr>
                  <a:xfrm>
                    <a:off x="2096570" y="-863491"/>
                    <a:ext cx="717621" cy="717392"/>
                    <a:chOff x="1483457" y="3953671"/>
                    <a:chExt cx="717621" cy="717392"/>
                  </a:xfrm>
                </p:grpSpPr>
                <p:sp>
                  <p:nvSpPr>
                    <p:cNvPr id="1574" name="Google Shape;1574;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9" name="Google Shape;1579;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0" name="Google Shape;1580;p40"/>
              <p:cNvGrpSpPr/>
              <p:nvPr/>
            </p:nvGrpSpPr>
            <p:grpSpPr>
              <a:xfrm rot="-7479050">
                <a:off x="-2051246" y="-1642948"/>
                <a:ext cx="4889863" cy="3931229"/>
                <a:chOff x="7103825" y="-713112"/>
                <a:chExt cx="3785226" cy="3043150"/>
              </a:xfrm>
            </p:grpSpPr>
            <p:sp>
              <p:nvSpPr>
                <p:cNvPr id="1581" name="Google Shape;1581;p40"/>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2" name="Google Shape;1582;p40"/>
                <p:cNvPicPr preferRelativeResize="0"/>
                <p:nvPr/>
              </p:nvPicPr>
              <p:blipFill rotWithShape="1">
                <a:blip r:embed="rId3">
                  <a:alphaModFix/>
                </a:blip>
                <a:srcRect t="17657" b="17663"/>
                <a:stretch/>
              </p:blipFill>
              <p:spPr>
                <a:xfrm>
                  <a:off x="7103825" y="-713112"/>
                  <a:ext cx="3785226" cy="2888974"/>
                </a:xfrm>
                <a:prstGeom prst="rect">
                  <a:avLst/>
                </a:prstGeom>
                <a:noFill/>
                <a:ln>
                  <a:noFill/>
                </a:ln>
              </p:spPr>
            </p:pic>
          </p:grpSp>
          <p:grpSp>
            <p:nvGrpSpPr>
              <p:cNvPr id="1583" name="Google Shape;1583;p40"/>
              <p:cNvGrpSpPr/>
              <p:nvPr/>
            </p:nvGrpSpPr>
            <p:grpSpPr>
              <a:xfrm>
                <a:off x="-640220" y="-2653973"/>
                <a:ext cx="6191222" cy="6191222"/>
                <a:chOff x="-640220" y="-2502423"/>
                <a:chExt cx="6191222" cy="6191222"/>
              </a:xfrm>
            </p:grpSpPr>
            <p:sp>
              <p:nvSpPr>
                <p:cNvPr id="1584" name="Google Shape;1584;p40"/>
                <p:cNvSpPr/>
                <p:nvPr/>
              </p:nvSpPr>
              <p:spPr>
                <a:xfrm rot="-8100000">
                  <a:off x="452224" y="-1781500"/>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0"/>
                <p:cNvSpPr/>
                <p:nvPr/>
              </p:nvSpPr>
              <p:spPr>
                <a:xfrm rot="-8100000">
                  <a:off x="83608" y="-617740"/>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6" name="Google Shape;1586;p40"/>
            <p:cNvGrpSpPr/>
            <p:nvPr/>
          </p:nvGrpSpPr>
          <p:grpSpPr>
            <a:xfrm>
              <a:off x="-12" y="-195650"/>
              <a:ext cx="439200" cy="439100"/>
              <a:chOff x="1101075" y="2142375"/>
              <a:chExt cx="439200" cy="439100"/>
            </a:xfrm>
          </p:grpSpPr>
          <p:sp>
            <p:nvSpPr>
              <p:cNvPr id="1587" name="Google Shape;1587;p4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9" name="Google Shape;1589;p40"/>
          <p:cNvGrpSpPr/>
          <p:nvPr/>
        </p:nvGrpSpPr>
        <p:grpSpPr>
          <a:xfrm>
            <a:off x="6913032" y="2772833"/>
            <a:ext cx="4112041" cy="3473244"/>
            <a:chOff x="4272297" y="1905219"/>
            <a:chExt cx="5299852" cy="4103650"/>
          </a:xfrm>
        </p:grpSpPr>
        <p:pic>
          <p:nvPicPr>
            <p:cNvPr id="1590" name="Google Shape;1590;p40"/>
            <p:cNvPicPr preferRelativeResize="0"/>
            <p:nvPr/>
          </p:nvPicPr>
          <p:blipFill rotWithShape="1">
            <a:blip r:embed="rId4">
              <a:alphaModFix/>
            </a:blip>
            <a:srcRect l="16960" t="24718" r="7121" b="26177"/>
            <a:stretch/>
          </p:blipFill>
          <p:spPr>
            <a:xfrm rot="16200000" flipH="1">
              <a:off x="4904631" y="2391044"/>
              <a:ext cx="4103650" cy="3132000"/>
            </a:xfrm>
            <a:prstGeom prst="rect">
              <a:avLst/>
            </a:prstGeom>
            <a:noFill/>
            <a:ln>
              <a:noFill/>
            </a:ln>
          </p:spPr>
        </p:pic>
        <p:grpSp>
          <p:nvGrpSpPr>
            <p:cNvPr id="1591" name="Google Shape;1591;p40"/>
            <p:cNvGrpSpPr/>
            <p:nvPr/>
          </p:nvGrpSpPr>
          <p:grpSpPr>
            <a:xfrm rot="-5400000" flipH="1">
              <a:off x="5559002" y="2998246"/>
              <a:ext cx="2612219" cy="1651600"/>
              <a:chOff x="7072549" y="2967348"/>
              <a:chExt cx="1598470" cy="1010524"/>
            </a:xfrm>
          </p:grpSpPr>
          <p:sp>
            <p:nvSpPr>
              <p:cNvPr id="1592" name="Google Shape;1592;p40"/>
              <p:cNvSpPr/>
              <p:nvPr/>
            </p:nvSpPr>
            <p:spPr>
              <a:xfrm>
                <a:off x="7072549" y="3394951"/>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40"/>
              <p:cNvSpPr/>
              <p:nvPr/>
            </p:nvSpPr>
            <p:spPr>
              <a:xfrm>
                <a:off x="8190094" y="3518372"/>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7727417" y="2967348"/>
                <a:ext cx="480925" cy="42419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0"/>
            <p:cNvGrpSpPr/>
            <p:nvPr/>
          </p:nvGrpSpPr>
          <p:grpSpPr>
            <a:xfrm rot="-5400000" flipH="1">
              <a:off x="7140078" y="3883230"/>
              <a:ext cx="134004" cy="134004"/>
              <a:chOff x="8356813" y="1074288"/>
              <a:chExt cx="351900" cy="351900"/>
            </a:xfrm>
          </p:grpSpPr>
          <p:sp>
            <p:nvSpPr>
              <p:cNvPr id="1597" name="Google Shape;1597;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0"/>
            <p:cNvSpPr/>
            <p:nvPr/>
          </p:nvSpPr>
          <p:spPr>
            <a:xfrm rot="16200000" flipH="1">
              <a:off x="6766253" y="3499155"/>
              <a:ext cx="134004" cy="134004"/>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40"/>
            <p:cNvSpPr/>
            <p:nvPr/>
          </p:nvSpPr>
          <p:spPr>
            <a:xfrm rot="5400000" flipH="1">
              <a:off x="5355707" y="1897716"/>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04" name="Google Shape;1604;p40"/>
            <p:cNvGrpSpPr/>
            <p:nvPr/>
          </p:nvGrpSpPr>
          <p:grpSpPr>
            <a:xfrm rot="-5400000" flipH="1">
              <a:off x="7150650" y="3344410"/>
              <a:ext cx="729060" cy="943327"/>
              <a:chOff x="959750" y="2678373"/>
              <a:chExt cx="729060" cy="943327"/>
            </a:xfrm>
          </p:grpSpPr>
          <p:sp>
            <p:nvSpPr>
              <p:cNvPr id="1605" name="Google Shape;1605;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565385" y="2678373"/>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40"/>
            <p:cNvGrpSpPr/>
            <p:nvPr/>
          </p:nvGrpSpPr>
          <p:grpSpPr>
            <a:xfrm rot="-5400000" flipH="1">
              <a:off x="7237650" y="4201057"/>
              <a:ext cx="699928" cy="1651024"/>
              <a:chOff x="8337812" y="3492483"/>
              <a:chExt cx="699928" cy="1651024"/>
            </a:xfrm>
          </p:grpSpPr>
          <p:sp>
            <p:nvSpPr>
              <p:cNvPr id="1613" name="Google Shape;1613;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8" name="Google Shape;1618;p40"/>
            <p:cNvGrpSpPr/>
            <p:nvPr/>
          </p:nvGrpSpPr>
          <p:grpSpPr>
            <a:xfrm rot="-5400000" flipH="1">
              <a:off x="5819578" y="4727817"/>
              <a:ext cx="134004" cy="134004"/>
              <a:chOff x="8356813" y="1074288"/>
              <a:chExt cx="351900" cy="351900"/>
            </a:xfrm>
          </p:grpSpPr>
          <p:sp>
            <p:nvSpPr>
              <p:cNvPr id="1619" name="Google Shape;1619;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3" name="Google Shape;1623;p40"/>
          <p:cNvGrpSpPr/>
          <p:nvPr/>
        </p:nvGrpSpPr>
        <p:grpSpPr>
          <a:xfrm rot="-5400000" flipH="1">
            <a:off x="280445" y="3495384"/>
            <a:ext cx="134004" cy="134004"/>
            <a:chOff x="8356813" y="1074288"/>
            <a:chExt cx="351900" cy="351900"/>
          </a:xfrm>
        </p:grpSpPr>
        <p:sp>
          <p:nvSpPr>
            <p:cNvPr id="1624" name="Google Shape;1624;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40"/>
          <p:cNvGrpSpPr/>
          <p:nvPr/>
        </p:nvGrpSpPr>
        <p:grpSpPr>
          <a:xfrm>
            <a:off x="8705" y="4841236"/>
            <a:ext cx="4558967" cy="134100"/>
            <a:chOff x="796100" y="3019701"/>
            <a:chExt cx="4558967" cy="134100"/>
          </a:xfrm>
        </p:grpSpPr>
        <p:sp>
          <p:nvSpPr>
            <p:cNvPr id="1627" name="Google Shape;1627;p40"/>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8" name="Google Shape;1628;p40"/>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629" name="Google Shape;1629;p40"/>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ZoneTexte 6">
            <a:extLst>
              <a:ext uri="{FF2B5EF4-FFF2-40B4-BE49-F238E27FC236}">
                <a16:creationId xmlns:a16="http://schemas.microsoft.com/office/drawing/2014/main" id="{7917B3A7-9B2D-B5D4-D5EE-BFE9522B6FAC}"/>
              </a:ext>
            </a:extLst>
          </p:cNvPr>
          <p:cNvSpPr txBox="1"/>
          <p:nvPr/>
        </p:nvSpPr>
        <p:spPr>
          <a:xfrm>
            <a:off x="3012554" y="155371"/>
            <a:ext cx="2976060" cy="584775"/>
          </a:xfrm>
          <a:prstGeom prst="rect">
            <a:avLst/>
          </a:prstGeom>
          <a:noFill/>
        </p:spPr>
        <p:txBody>
          <a:bodyPr wrap="square">
            <a:spAutoFit/>
          </a:bodyPr>
          <a:lstStyle/>
          <a:p>
            <a:pPr algn="ctr"/>
            <a:r>
              <a:rPr lang="fr-FR" sz="3200" b="1" dirty="0" err="1">
                <a:solidFill>
                  <a:srgbClr val="0C0A9E"/>
                </a:solidFill>
                <a:latin typeface="IBM Plex Mono" panose="020B0509050203000203" pitchFamily="49" charset="0"/>
              </a:rPr>
              <a:t>Sharding</a:t>
            </a:r>
            <a:endParaRPr lang="fr-FR" sz="3200" b="1" dirty="0">
              <a:solidFill>
                <a:srgbClr val="0C0A9E"/>
              </a:solidFill>
              <a:latin typeface="IBM Plex Mono" panose="020B0509050203000203" pitchFamily="49" charset="0"/>
            </a:endParaRPr>
          </a:p>
        </p:txBody>
      </p:sp>
      <p:sp>
        <p:nvSpPr>
          <p:cNvPr id="9" name="Rectangle : coins arrondis 8">
            <a:extLst>
              <a:ext uri="{FF2B5EF4-FFF2-40B4-BE49-F238E27FC236}">
                <a16:creationId xmlns:a16="http://schemas.microsoft.com/office/drawing/2014/main" id="{5D900331-A01F-3557-760A-EA82BC9A4C74}"/>
              </a:ext>
            </a:extLst>
          </p:cNvPr>
          <p:cNvSpPr/>
          <p:nvPr/>
        </p:nvSpPr>
        <p:spPr>
          <a:xfrm>
            <a:off x="858662" y="976876"/>
            <a:ext cx="7687566" cy="1219847"/>
          </a:xfrm>
          <a:prstGeom prst="roundRect">
            <a:avLst/>
          </a:prstGeom>
          <a:solidFill>
            <a:schemeClr val="bg1">
              <a:lumMod val="90000"/>
            </a:schemeClr>
          </a:solidFill>
          <a:ln>
            <a:solidFill>
              <a:schemeClr val="bg1">
                <a:lumMod val="9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50000"/>
              </a:lnSpc>
            </a:pPr>
            <a:r>
              <a:rPr lang="fr-FR" sz="1600" dirty="0"/>
              <a:t>Diviser les données en </a:t>
            </a:r>
            <a:r>
              <a:rPr lang="fr-FR" sz="1600" b="1" dirty="0" err="1">
                <a:solidFill>
                  <a:schemeClr val="accent2">
                    <a:lumMod val="25000"/>
                  </a:schemeClr>
                </a:solidFill>
              </a:rPr>
              <a:t>chunks</a:t>
            </a:r>
            <a:r>
              <a:rPr lang="fr-FR" sz="1600" dirty="0"/>
              <a:t> et les répartir sur plusieurs </a:t>
            </a:r>
            <a:r>
              <a:rPr lang="fr-FR" sz="1600" dirty="0" err="1"/>
              <a:t>shards</a:t>
            </a:r>
            <a:r>
              <a:rPr lang="fr-FR" sz="1600" dirty="0"/>
              <a:t> (serveurs).</a:t>
            </a:r>
          </a:p>
          <a:p>
            <a:pPr algn="ctr">
              <a:lnSpc>
                <a:spcPct val="150000"/>
              </a:lnSpc>
            </a:pPr>
            <a:r>
              <a:rPr lang="fr-FR" sz="1600" dirty="0"/>
              <a:t>MongoDB utilise </a:t>
            </a:r>
            <a:r>
              <a:rPr lang="fr-FR" sz="1600" b="1" dirty="0">
                <a:solidFill>
                  <a:schemeClr val="accent2">
                    <a:lumMod val="25000"/>
                  </a:schemeClr>
                </a:solidFill>
              </a:rPr>
              <a:t>une clé de </a:t>
            </a:r>
            <a:r>
              <a:rPr lang="fr-FR" sz="1600" b="1" dirty="0" err="1">
                <a:solidFill>
                  <a:schemeClr val="accent2">
                    <a:lumMod val="25000"/>
                  </a:schemeClr>
                </a:solidFill>
              </a:rPr>
              <a:t>sharding</a:t>
            </a:r>
            <a:r>
              <a:rPr lang="fr-FR" sz="1600" b="1" dirty="0">
                <a:solidFill>
                  <a:schemeClr val="accent2">
                    <a:lumMod val="25000"/>
                  </a:schemeClr>
                </a:solidFill>
              </a:rPr>
              <a:t> </a:t>
            </a:r>
            <a:r>
              <a:rPr lang="fr-FR" sz="1600" dirty="0"/>
              <a:t>pour répartir les documents.</a:t>
            </a:r>
          </a:p>
          <a:p>
            <a:pPr algn="ctr"/>
            <a:endParaRPr lang="fr-FR" dirty="0"/>
          </a:p>
        </p:txBody>
      </p:sp>
      <p:pic>
        <p:nvPicPr>
          <p:cNvPr id="16" name="Google Shape;1590;p40">
            <a:extLst>
              <a:ext uri="{FF2B5EF4-FFF2-40B4-BE49-F238E27FC236}">
                <a16:creationId xmlns:a16="http://schemas.microsoft.com/office/drawing/2014/main" id="{B6F920C2-8C6F-F0AD-8F28-BC29ABB0CF49}"/>
              </a:ext>
            </a:extLst>
          </p:cNvPr>
          <p:cNvPicPr preferRelativeResize="0"/>
          <p:nvPr/>
        </p:nvPicPr>
        <p:blipFill rotWithShape="1">
          <a:blip r:embed="rId4">
            <a:alphaModFix/>
          </a:blip>
          <a:srcRect l="16960" t="24718" r="7121" b="26177"/>
          <a:stretch/>
        </p:blipFill>
        <p:spPr>
          <a:xfrm rot="16200000" flipH="1">
            <a:off x="-2462016" y="3117096"/>
            <a:ext cx="4103650" cy="3132000"/>
          </a:xfrm>
          <a:prstGeom prst="rect">
            <a:avLst/>
          </a:prstGeom>
          <a:noFill/>
          <a:ln>
            <a:noFill/>
          </a:ln>
        </p:spPr>
      </p:pic>
      <p:sp>
        <p:nvSpPr>
          <p:cNvPr id="17" name="Google Shape;1601;p40">
            <a:extLst>
              <a:ext uri="{FF2B5EF4-FFF2-40B4-BE49-F238E27FC236}">
                <a16:creationId xmlns:a16="http://schemas.microsoft.com/office/drawing/2014/main" id="{07362A55-B49C-E12D-A19F-C8DDF743E251}"/>
              </a:ext>
            </a:extLst>
          </p:cNvPr>
          <p:cNvSpPr/>
          <p:nvPr/>
        </p:nvSpPr>
        <p:spPr>
          <a:xfrm rot="16200000" flipH="1">
            <a:off x="8222748" y="3807749"/>
            <a:ext cx="96190" cy="9619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01;p40">
            <a:extLst>
              <a:ext uri="{FF2B5EF4-FFF2-40B4-BE49-F238E27FC236}">
                <a16:creationId xmlns:a16="http://schemas.microsoft.com/office/drawing/2014/main" id="{A93B5FF4-0F6C-2FB5-CDA0-B229FE42CEDF}"/>
              </a:ext>
            </a:extLst>
          </p:cNvPr>
          <p:cNvSpPr/>
          <p:nvPr/>
        </p:nvSpPr>
        <p:spPr>
          <a:xfrm rot="16200000" flipH="1">
            <a:off x="8375148" y="3960149"/>
            <a:ext cx="96190" cy="9619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623;p40">
            <a:extLst>
              <a:ext uri="{FF2B5EF4-FFF2-40B4-BE49-F238E27FC236}">
                <a16:creationId xmlns:a16="http://schemas.microsoft.com/office/drawing/2014/main" id="{57738F18-418F-7463-3ABE-FF04986E37A0}"/>
              </a:ext>
            </a:extLst>
          </p:cNvPr>
          <p:cNvGrpSpPr/>
          <p:nvPr/>
        </p:nvGrpSpPr>
        <p:grpSpPr>
          <a:xfrm rot="-5400000" flipH="1">
            <a:off x="595953" y="4075136"/>
            <a:ext cx="134004" cy="134004"/>
            <a:chOff x="8356813" y="1074288"/>
            <a:chExt cx="351900" cy="351900"/>
          </a:xfrm>
        </p:grpSpPr>
        <p:sp>
          <p:nvSpPr>
            <p:cNvPr id="20" name="Google Shape;1624;p40">
              <a:extLst>
                <a:ext uri="{FF2B5EF4-FFF2-40B4-BE49-F238E27FC236}">
                  <a16:creationId xmlns:a16="http://schemas.microsoft.com/office/drawing/2014/main" id="{ADAD3F8E-D3A4-D52A-7D81-2FD2BA3B469C}"/>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25;p40">
              <a:extLst>
                <a:ext uri="{FF2B5EF4-FFF2-40B4-BE49-F238E27FC236}">
                  <a16:creationId xmlns:a16="http://schemas.microsoft.com/office/drawing/2014/main" id="{C116E9DB-A774-702B-11C9-582A8127271C}"/>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623;p40">
            <a:extLst>
              <a:ext uri="{FF2B5EF4-FFF2-40B4-BE49-F238E27FC236}">
                <a16:creationId xmlns:a16="http://schemas.microsoft.com/office/drawing/2014/main" id="{CBC23CC2-570A-211B-CD75-1A57E783EB55}"/>
              </a:ext>
            </a:extLst>
          </p:cNvPr>
          <p:cNvGrpSpPr/>
          <p:nvPr/>
        </p:nvGrpSpPr>
        <p:grpSpPr>
          <a:xfrm rot="-5400000" flipH="1">
            <a:off x="193852" y="4168546"/>
            <a:ext cx="134004" cy="134004"/>
            <a:chOff x="8356813" y="1074288"/>
            <a:chExt cx="351900" cy="351900"/>
          </a:xfrm>
        </p:grpSpPr>
        <p:sp>
          <p:nvSpPr>
            <p:cNvPr id="23" name="Google Shape;1624;p40">
              <a:extLst>
                <a:ext uri="{FF2B5EF4-FFF2-40B4-BE49-F238E27FC236}">
                  <a16:creationId xmlns:a16="http://schemas.microsoft.com/office/drawing/2014/main" id="{1D144DB5-47F3-5DCC-5FEB-18DF909DBC13}"/>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25;p40">
              <a:extLst>
                <a:ext uri="{FF2B5EF4-FFF2-40B4-BE49-F238E27FC236}">
                  <a16:creationId xmlns:a16="http://schemas.microsoft.com/office/drawing/2014/main" id="{68E642E1-5526-AE8F-34AD-C47AC99867A9}"/>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623;p40">
            <a:extLst>
              <a:ext uri="{FF2B5EF4-FFF2-40B4-BE49-F238E27FC236}">
                <a16:creationId xmlns:a16="http://schemas.microsoft.com/office/drawing/2014/main" id="{5F7B20E2-13D4-92B0-261D-B0EB47F10E38}"/>
              </a:ext>
            </a:extLst>
          </p:cNvPr>
          <p:cNvGrpSpPr/>
          <p:nvPr/>
        </p:nvGrpSpPr>
        <p:grpSpPr>
          <a:xfrm rot="-5400000" flipH="1">
            <a:off x="341453" y="3000611"/>
            <a:ext cx="134004" cy="134004"/>
            <a:chOff x="8356813" y="1074288"/>
            <a:chExt cx="351900" cy="351900"/>
          </a:xfrm>
        </p:grpSpPr>
        <p:sp>
          <p:nvSpPr>
            <p:cNvPr id="26" name="Google Shape;1624;p40">
              <a:extLst>
                <a:ext uri="{FF2B5EF4-FFF2-40B4-BE49-F238E27FC236}">
                  <a16:creationId xmlns:a16="http://schemas.microsoft.com/office/drawing/2014/main" id="{3EFCC025-2E8D-9EC3-54EC-D63FE2FEB022}"/>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5;p40">
              <a:extLst>
                <a:ext uri="{FF2B5EF4-FFF2-40B4-BE49-F238E27FC236}">
                  <a16:creationId xmlns:a16="http://schemas.microsoft.com/office/drawing/2014/main" id="{2CA0CAC2-D47B-A031-1D45-326824B1C1F6}"/>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623;p40">
            <a:extLst>
              <a:ext uri="{FF2B5EF4-FFF2-40B4-BE49-F238E27FC236}">
                <a16:creationId xmlns:a16="http://schemas.microsoft.com/office/drawing/2014/main" id="{7D58B1BB-478D-F5E4-0F23-E919754EAD27}"/>
              </a:ext>
            </a:extLst>
          </p:cNvPr>
          <p:cNvGrpSpPr/>
          <p:nvPr/>
        </p:nvGrpSpPr>
        <p:grpSpPr>
          <a:xfrm rot="-5400000" flipH="1">
            <a:off x="8783627" y="2993738"/>
            <a:ext cx="134004" cy="134004"/>
            <a:chOff x="8356813" y="1074288"/>
            <a:chExt cx="351900" cy="351900"/>
          </a:xfrm>
        </p:grpSpPr>
        <p:sp>
          <p:nvSpPr>
            <p:cNvPr id="29" name="Google Shape;1624;p40">
              <a:extLst>
                <a:ext uri="{FF2B5EF4-FFF2-40B4-BE49-F238E27FC236}">
                  <a16:creationId xmlns:a16="http://schemas.microsoft.com/office/drawing/2014/main" id="{1F5D1C1C-AFD9-5023-BCED-AD0197FACEB7}"/>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5;p40">
              <a:extLst>
                <a:ext uri="{FF2B5EF4-FFF2-40B4-BE49-F238E27FC236}">
                  <a16:creationId xmlns:a16="http://schemas.microsoft.com/office/drawing/2014/main" id="{F903D7AF-6917-3B46-B4BA-9B2A7A21B1F8}"/>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 3">
            <a:extLst>
              <a:ext uri="{FF2B5EF4-FFF2-40B4-BE49-F238E27FC236}">
                <a16:creationId xmlns:a16="http://schemas.microsoft.com/office/drawing/2014/main" id="{EF7C1360-6069-4E8B-57D2-97DA080E63FE}"/>
              </a:ext>
            </a:extLst>
          </p:cNvPr>
          <p:cNvPicPr>
            <a:picLocks noChangeAspect="1"/>
          </p:cNvPicPr>
          <p:nvPr/>
        </p:nvPicPr>
        <p:blipFill>
          <a:blip r:embed="rId5"/>
          <a:stretch>
            <a:fillRect/>
          </a:stretch>
        </p:blipFill>
        <p:spPr>
          <a:xfrm>
            <a:off x="1810828" y="2196723"/>
            <a:ext cx="5456671" cy="2625642"/>
          </a:xfrm>
          <a:prstGeom prst="rect">
            <a:avLst/>
          </a:prstGeom>
        </p:spPr>
      </p:pic>
      <p:grpSp>
        <p:nvGrpSpPr>
          <p:cNvPr id="2" name="Google Shape;1522;p38">
            <a:extLst>
              <a:ext uri="{FF2B5EF4-FFF2-40B4-BE49-F238E27FC236}">
                <a16:creationId xmlns:a16="http://schemas.microsoft.com/office/drawing/2014/main" id="{9E12314F-AC05-86D0-E008-2ED166783D6D}"/>
              </a:ext>
            </a:extLst>
          </p:cNvPr>
          <p:cNvGrpSpPr/>
          <p:nvPr/>
        </p:nvGrpSpPr>
        <p:grpSpPr>
          <a:xfrm>
            <a:off x="4421307" y="4819174"/>
            <a:ext cx="134100" cy="134100"/>
            <a:chOff x="5220967" y="3019701"/>
            <a:chExt cx="134100" cy="134100"/>
          </a:xfrm>
        </p:grpSpPr>
        <p:sp>
          <p:nvSpPr>
            <p:cNvPr id="3" name="Google Shape;1523;p38">
              <a:extLst>
                <a:ext uri="{FF2B5EF4-FFF2-40B4-BE49-F238E27FC236}">
                  <a16:creationId xmlns:a16="http://schemas.microsoft.com/office/drawing/2014/main" id="{8A60405D-C0D1-0AEA-6E86-9C0C545616AB}"/>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25;p38">
              <a:extLst>
                <a:ext uri="{FF2B5EF4-FFF2-40B4-BE49-F238E27FC236}">
                  <a16:creationId xmlns:a16="http://schemas.microsoft.com/office/drawing/2014/main" id="{CFD28388-3F65-2194-7BEA-DD29D3B0C6B4}"/>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304;p40">
            <a:extLst>
              <a:ext uri="{FF2B5EF4-FFF2-40B4-BE49-F238E27FC236}">
                <a16:creationId xmlns:a16="http://schemas.microsoft.com/office/drawing/2014/main" id="{DB437A97-C51F-2BDE-65E7-88596CD7B02D}"/>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38</a:t>
            </a:r>
            <a:endParaRPr b="1" dirty="0">
              <a:solidFill>
                <a:schemeClr val="bg1"/>
              </a:solidFill>
              <a:latin typeface="Lexend Deca"/>
              <a:ea typeface="Lexend Deca"/>
              <a:cs typeface="Lexend Deca"/>
              <a:sym typeface="Lexend De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3" name="ZoneTexte 12">
            <a:extLst>
              <a:ext uri="{FF2B5EF4-FFF2-40B4-BE49-F238E27FC236}">
                <a16:creationId xmlns:a16="http://schemas.microsoft.com/office/drawing/2014/main" id="{64F4B1F8-4FEC-306E-3D9A-41656D6619FB}"/>
              </a:ext>
            </a:extLst>
          </p:cNvPr>
          <p:cNvSpPr txBox="1"/>
          <p:nvPr/>
        </p:nvSpPr>
        <p:spPr>
          <a:xfrm>
            <a:off x="1143000" y="272097"/>
            <a:ext cx="6858000" cy="830997"/>
          </a:xfrm>
          <a:prstGeom prst="rect">
            <a:avLst/>
          </a:prstGeom>
          <a:noFill/>
        </p:spPr>
        <p:txBody>
          <a:bodyPr wrap="square">
            <a:spAutoFit/>
          </a:bodyPr>
          <a:lstStyle/>
          <a:p>
            <a:pPr algn="ctr"/>
            <a:r>
              <a:rPr lang="fr-FR" sz="2400" b="1" dirty="0">
                <a:solidFill>
                  <a:srgbClr val="0C0A9E"/>
                </a:solidFill>
                <a:latin typeface="IBM Plex Mono" panose="020B0509050203000203" pitchFamily="49" charset="0"/>
              </a:rPr>
              <a:t>Avantages du </a:t>
            </a:r>
            <a:r>
              <a:rPr lang="fr-FR" sz="2400" b="1" dirty="0" err="1">
                <a:solidFill>
                  <a:srgbClr val="0C0A9E"/>
                </a:solidFill>
                <a:latin typeface="IBM Plex Mono" panose="020B0509050203000203" pitchFamily="49" charset="0"/>
              </a:rPr>
              <a:t>Sharding</a:t>
            </a:r>
            <a:r>
              <a:rPr lang="fr-FR" sz="2400" b="1" dirty="0">
                <a:solidFill>
                  <a:srgbClr val="0C0A9E"/>
                </a:solidFill>
                <a:latin typeface="IBM Plex Mono" panose="020B0509050203000203" pitchFamily="49" charset="0"/>
              </a:rPr>
              <a:t> sur les performances</a:t>
            </a:r>
          </a:p>
        </p:txBody>
      </p:sp>
      <p:pic>
        <p:nvPicPr>
          <p:cNvPr id="14" name="Image 13">
            <a:extLst>
              <a:ext uri="{FF2B5EF4-FFF2-40B4-BE49-F238E27FC236}">
                <a16:creationId xmlns:a16="http://schemas.microsoft.com/office/drawing/2014/main" id="{16905E9C-52DF-1EEC-C8C5-FA68F219C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725" y="311484"/>
            <a:ext cx="618275" cy="636558"/>
          </a:xfrm>
          <a:prstGeom prst="rect">
            <a:avLst/>
          </a:prstGeom>
        </p:spPr>
      </p:pic>
      <p:sp>
        <p:nvSpPr>
          <p:cNvPr id="20" name="Rectangle 19">
            <a:extLst>
              <a:ext uri="{FF2B5EF4-FFF2-40B4-BE49-F238E27FC236}">
                <a16:creationId xmlns:a16="http://schemas.microsoft.com/office/drawing/2014/main" id="{6FB6AB80-A999-0BD6-9495-72A0DBE5A7C8}"/>
              </a:ext>
            </a:extLst>
          </p:cNvPr>
          <p:cNvSpPr/>
          <p:nvPr/>
        </p:nvSpPr>
        <p:spPr>
          <a:xfrm>
            <a:off x="432815" y="1381677"/>
            <a:ext cx="2256511" cy="689180"/>
          </a:xfrm>
          <a:prstGeom prst="rect">
            <a:avLst/>
          </a:prstGeom>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b="1" dirty="0">
                <a:latin typeface="Poppins" panose="00000500000000000000" pitchFamily="2" charset="0"/>
                <a:cs typeface="Poppins" panose="00000500000000000000" pitchFamily="2" charset="0"/>
              </a:rPr>
              <a:t>Réduction de la charge par machine</a:t>
            </a:r>
            <a:endParaRPr lang="fr-FR" sz="1100" b="1" dirty="0">
              <a:latin typeface="Poppins" panose="00000500000000000000" pitchFamily="2" charset="0"/>
              <a:cs typeface="Poppins" panose="00000500000000000000" pitchFamily="2" charset="0"/>
            </a:endParaRPr>
          </a:p>
        </p:txBody>
      </p:sp>
      <p:sp>
        <p:nvSpPr>
          <p:cNvPr id="23" name="ZoneTexte 22">
            <a:extLst>
              <a:ext uri="{FF2B5EF4-FFF2-40B4-BE49-F238E27FC236}">
                <a16:creationId xmlns:a16="http://schemas.microsoft.com/office/drawing/2014/main" id="{D8D3E883-3BE1-E94C-1D2C-F91D0D0970EF}"/>
              </a:ext>
            </a:extLst>
          </p:cNvPr>
          <p:cNvSpPr txBox="1"/>
          <p:nvPr/>
        </p:nvSpPr>
        <p:spPr>
          <a:xfrm>
            <a:off x="3340710" y="1455019"/>
            <a:ext cx="5590637" cy="461665"/>
          </a:xfrm>
          <a:prstGeom prst="rect">
            <a:avLst/>
          </a:prstGeom>
          <a:noFill/>
        </p:spPr>
        <p:txBody>
          <a:bodyPr wrap="square">
            <a:spAutoFit/>
          </a:bodyPr>
          <a:lstStyle/>
          <a:p>
            <a:r>
              <a:rPr lang="fr-FR" sz="1200" dirty="0">
                <a:latin typeface="Poppins" panose="00000500000000000000" pitchFamily="2" charset="0"/>
                <a:cs typeface="Poppins" panose="00000500000000000000" pitchFamily="2" charset="0"/>
              </a:rPr>
              <a:t>Chaque </a:t>
            </a:r>
            <a:r>
              <a:rPr lang="fr-FR" sz="1200" dirty="0" err="1">
                <a:latin typeface="Poppins" panose="00000500000000000000" pitchFamily="2" charset="0"/>
                <a:cs typeface="Poppins" panose="00000500000000000000" pitchFamily="2" charset="0"/>
              </a:rPr>
              <a:t>shard</a:t>
            </a:r>
            <a:r>
              <a:rPr lang="fr-FR" sz="1200" dirty="0">
                <a:latin typeface="Poppins" panose="00000500000000000000" pitchFamily="2" charset="0"/>
                <a:cs typeface="Poppins" panose="00000500000000000000" pitchFamily="2" charset="0"/>
              </a:rPr>
              <a:t> ne stocke qu'une portion des données</a:t>
            </a:r>
          </a:p>
          <a:p>
            <a:r>
              <a:rPr lang="fr-FR" sz="1200" dirty="0">
                <a:latin typeface="Poppins" panose="00000500000000000000" pitchFamily="2" charset="0"/>
                <a:cs typeface="Poppins" panose="00000500000000000000" pitchFamily="2" charset="0"/>
              </a:rPr>
              <a:t>Les requêtes sont réparties intelligemment entre les </a:t>
            </a:r>
            <a:r>
              <a:rPr lang="fr-FR" sz="1200" dirty="0" err="1">
                <a:latin typeface="Poppins" panose="00000500000000000000" pitchFamily="2" charset="0"/>
                <a:cs typeface="Poppins" panose="00000500000000000000" pitchFamily="2" charset="0"/>
              </a:rPr>
              <a:t>shards</a:t>
            </a:r>
            <a:endParaRPr lang="fr-FR" sz="1200" dirty="0">
              <a:latin typeface="Poppins" panose="00000500000000000000" pitchFamily="2" charset="0"/>
              <a:cs typeface="Poppins" panose="00000500000000000000" pitchFamily="2" charset="0"/>
            </a:endParaRPr>
          </a:p>
        </p:txBody>
      </p:sp>
      <p:sp>
        <p:nvSpPr>
          <p:cNvPr id="24" name="Rectangle 23">
            <a:extLst>
              <a:ext uri="{FF2B5EF4-FFF2-40B4-BE49-F238E27FC236}">
                <a16:creationId xmlns:a16="http://schemas.microsoft.com/office/drawing/2014/main" id="{E5C6D63A-4B7A-15B8-F666-DBAB306F5883}"/>
              </a:ext>
            </a:extLst>
          </p:cNvPr>
          <p:cNvSpPr/>
          <p:nvPr/>
        </p:nvSpPr>
        <p:spPr>
          <a:xfrm>
            <a:off x="432812" y="2245750"/>
            <a:ext cx="2256511" cy="689180"/>
          </a:xfrm>
          <a:prstGeom prst="rect">
            <a:avLst/>
          </a:prstGeom>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b="1" dirty="0">
                <a:latin typeface="Poppins" panose="00000500000000000000" pitchFamily="2" charset="0"/>
                <a:cs typeface="Poppins" panose="00000500000000000000" pitchFamily="2" charset="0"/>
              </a:rPr>
              <a:t>Meilleure gestion des pics de charge</a:t>
            </a:r>
            <a:endParaRPr lang="fr-FR" sz="1100" b="1" dirty="0">
              <a:latin typeface="Poppins" panose="00000500000000000000" pitchFamily="2" charset="0"/>
              <a:cs typeface="Poppins" panose="00000500000000000000" pitchFamily="2" charset="0"/>
            </a:endParaRPr>
          </a:p>
        </p:txBody>
      </p:sp>
      <p:sp>
        <p:nvSpPr>
          <p:cNvPr id="25" name="Rectangle 24">
            <a:extLst>
              <a:ext uri="{FF2B5EF4-FFF2-40B4-BE49-F238E27FC236}">
                <a16:creationId xmlns:a16="http://schemas.microsoft.com/office/drawing/2014/main" id="{92BAC589-F580-6448-8117-9E4576403BDB}"/>
              </a:ext>
            </a:extLst>
          </p:cNvPr>
          <p:cNvSpPr/>
          <p:nvPr/>
        </p:nvSpPr>
        <p:spPr>
          <a:xfrm>
            <a:off x="432814" y="3109823"/>
            <a:ext cx="2256511" cy="689180"/>
          </a:xfrm>
          <a:prstGeom prst="rect">
            <a:avLst/>
          </a:prstGeom>
          <a:solidFill>
            <a:schemeClr val="accent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b="1" dirty="0">
                <a:latin typeface="Poppins" panose="00000500000000000000" pitchFamily="2" charset="0"/>
                <a:cs typeface="Poppins" panose="00000500000000000000" pitchFamily="2" charset="0"/>
              </a:rPr>
              <a:t>Ajout de puissance sans interruption</a:t>
            </a:r>
            <a:endParaRPr lang="fr-FR" sz="1000" b="1" dirty="0">
              <a:latin typeface="Poppins" panose="00000500000000000000" pitchFamily="2" charset="0"/>
              <a:cs typeface="Poppins" panose="00000500000000000000" pitchFamily="2" charset="0"/>
            </a:endParaRPr>
          </a:p>
        </p:txBody>
      </p:sp>
      <p:sp>
        <p:nvSpPr>
          <p:cNvPr id="26" name="Rectangle 25">
            <a:extLst>
              <a:ext uri="{FF2B5EF4-FFF2-40B4-BE49-F238E27FC236}">
                <a16:creationId xmlns:a16="http://schemas.microsoft.com/office/drawing/2014/main" id="{886F9331-74A4-1AE2-A43F-508F29BD205C}"/>
              </a:ext>
            </a:extLst>
          </p:cNvPr>
          <p:cNvSpPr/>
          <p:nvPr/>
        </p:nvSpPr>
        <p:spPr>
          <a:xfrm>
            <a:off x="432813" y="4041049"/>
            <a:ext cx="2256511" cy="689180"/>
          </a:xfrm>
          <a:prstGeom prst="rect">
            <a:avLst/>
          </a:prstGeom>
          <a:solidFill>
            <a:schemeClr val="accent6">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b="1" dirty="0">
                <a:latin typeface="Poppins" panose="00000500000000000000" pitchFamily="2" charset="0"/>
                <a:cs typeface="Poppins" panose="00000500000000000000" pitchFamily="2" charset="0"/>
              </a:rPr>
              <a:t>Ciblage intelligent des requêtes</a:t>
            </a:r>
            <a:endParaRPr lang="fr-FR" sz="1100" b="1" dirty="0">
              <a:latin typeface="Poppins" panose="00000500000000000000" pitchFamily="2" charset="0"/>
              <a:cs typeface="Poppins" panose="00000500000000000000" pitchFamily="2" charset="0"/>
            </a:endParaRPr>
          </a:p>
        </p:txBody>
      </p:sp>
      <p:sp>
        <p:nvSpPr>
          <p:cNvPr id="28" name="ZoneTexte 27">
            <a:extLst>
              <a:ext uri="{FF2B5EF4-FFF2-40B4-BE49-F238E27FC236}">
                <a16:creationId xmlns:a16="http://schemas.microsoft.com/office/drawing/2014/main" id="{39397D3F-EF3E-8CB8-0CE3-5D520895D6AD}"/>
              </a:ext>
            </a:extLst>
          </p:cNvPr>
          <p:cNvSpPr txBox="1"/>
          <p:nvPr/>
        </p:nvSpPr>
        <p:spPr>
          <a:xfrm>
            <a:off x="3340710" y="2473265"/>
            <a:ext cx="6015942" cy="461665"/>
          </a:xfrm>
          <a:prstGeom prst="rect">
            <a:avLst/>
          </a:prstGeom>
          <a:noFill/>
        </p:spPr>
        <p:txBody>
          <a:bodyPr wrap="square">
            <a:spAutoFit/>
          </a:bodyPr>
          <a:lstStyle/>
          <a:p>
            <a:r>
              <a:rPr lang="fr-FR" sz="1200" dirty="0">
                <a:latin typeface="Poppins" panose="00000500000000000000" pitchFamily="2" charset="0"/>
                <a:cs typeface="Poppins" panose="00000500000000000000" pitchFamily="2" charset="0"/>
              </a:rPr>
              <a:t>En cas de trafic élevé, les opérations sont </a:t>
            </a:r>
            <a:r>
              <a:rPr lang="fr-FR" sz="1200" b="1" dirty="0">
                <a:solidFill>
                  <a:schemeClr val="accent2">
                    <a:lumMod val="25000"/>
                  </a:schemeClr>
                </a:solidFill>
                <a:latin typeface="Poppins" panose="00000500000000000000" pitchFamily="2" charset="0"/>
                <a:cs typeface="Poppins" panose="00000500000000000000" pitchFamily="2" charset="0"/>
              </a:rPr>
              <a:t>réparties entre plusieurs machines</a:t>
            </a:r>
            <a:endParaRPr lang="fr-FR" sz="1200" dirty="0">
              <a:solidFill>
                <a:schemeClr val="accent2">
                  <a:lumMod val="25000"/>
                </a:schemeClr>
              </a:solidFill>
              <a:latin typeface="Poppins" panose="00000500000000000000" pitchFamily="2" charset="0"/>
              <a:cs typeface="Poppins" panose="00000500000000000000" pitchFamily="2" charset="0"/>
            </a:endParaRPr>
          </a:p>
        </p:txBody>
      </p:sp>
      <p:cxnSp>
        <p:nvCxnSpPr>
          <p:cNvPr id="29" name="Connecteur droit avec flèche 28">
            <a:extLst>
              <a:ext uri="{FF2B5EF4-FFF2-40B4-BE49-F238E27FC236}">
                <a16:creationId xmlns:a16="http://schemas.microsoft.com/office/drawing/2014/main" id="{F3C606EF-574A-3CB8-9C3E-8EDB313D7F3B}"/>
              </a:ext>
            </a:extLst>
          </p:cNvPr>
          <p:cNvCxnSpPr>
            <a:cxnSpLocks/>
          </p:cNvCxnSpPr>
          <p:nvPr/>
        </p:nvCxnSpPr>
        <p:spPr>
          <a:xfrm>
            <a:off x="2689323" y="1660026"/>
            <a:ext cx="574737" cy="0"/>
          </a:xfrm>
          <a:prstGeom prst="straightConnector1">
            <a:avLst/>
          </a:prstGeom>
          <a:ln>
            <a:solidFill>
              <a:schemeClr val="accent3">
                <a:lumMod val="10000"/>
              </a:schemeClr>
            </a:solidFill>
            <a:tailEnd type="arrow" w="med" len="med"/>
          </a:ln>
        </p:spPr>
        <p:style>
          <a:lnRef idx="3">
            <a:schemeClr val="accent1"/>
          </a:lnRef>
          <a:fillRef idx="0">
            <a:srgbClr val="FFFFFF"/>
          </a:fillRef>
          <a:effectRef idx="0">
            <a:srgbClr val="FFFFFF"/>
          </a:effectRef>
          <a:fontRef idx="minor">
            <a:schemeClr val="tx1"/>
          </a:fontRef>
        </p:style>
      </p:cxnSp>
      <p:cxnSp>
        <p:nvCxnSpPr>
          <p:cNvPr id="31" name="Connecteur droit avec flèche 30">
            <a:extLst>
              <a:ext uri="{FF2B5EF4-FFF2-40B4-BE49-F238E27FC236}">
                <a16:creationId xmlns:a16="http://schemas.microsoft.com/office/drawing/2014/main" id="{35DA2CD1-F9F9-D940-AC68-34F280DF027D}"/>
              </a:ext>
            </a:extLst>
          </p:cNvPr>
          <p:cNvCxnSpPr>
            <a:cxnSpLocks/>
          </p:cNvCxnSpPr>
          <p:nvPr/>
        </p:nvCxnSpPr>
        <p:spPr>
          <a:xfrm>
            <a:off x="2689323" y="2590340"/>
            <a:ext cx="551587" cy="0"/>
          </a:xfrm>
          <a:prstGeom prst="straightConnector1">
            <a:avLst/>
          </a:prstGeom>
          <a:ln>
            <a:solidFill>
              <a:schemeClr val="accent3">
                <a:lumMod val="10000"/>
              </a:schemeClr>
            </a:solidFill>
            <a:tailEnd type="arrow" w="med" len="med"/>
          </a:ln>
        </p:spPr>
        <p:style>
          <a:lnRef idx="3">
            <a:schemeClr val="accent1"/>
          </a:lnRef>
          <a:fillRef idx="0">
            <a:srgbClr val="FFFFFF"/>
          </a:fillRef>
          <a:effectRef idx="0">
            <a:srgbClr val="FFFFFF"/>
          </a:effectRef>
          <a:fontRef idx="minor">
            <a:schemeClr val="tx1"/>
          </a:fontRef>
        </p:style>
      </p:cxnSp>
      <p:cxnSp>
        <p:nvCxnSpPr>
          <p:cNvPr id="33" name="Connecteur droit avec flèche 32">
            <a:extLst>
              <a:ext uri="{FF2B5EF4-FFF2-40B4-BE49-F238E27FC236}">
                <a16:creationId xmlns:a16="http://schemas.microsoft.com/office/drawing/2014/main" id="{EB1BD9C5-88C1-C9E8-3A91-19DF685DD08E}"/>
              </a:ext>
            </a:extLst>
          </p:cNvPr>
          <p:cNvCxnSpPr>
            <a:cxnSpLocks/>
          </p:cNvCxnSpPr>
          <p:nvPr/>
        </p:nvCxnSpPr>
        <p:spPr>
          <a:xfrm>
            <a:off x="2670100" y="3430804"/>
            <a:ext cx="551587" cy="0"/>
          </a:xfrm>
          <a:prstGeom prst="straightConnector1">
            <a:avLst/>
          </a:prstGeom>
          <a:ln>
            <a:solidFill>
              <a:schemeClr val="accent3">
                <a:lumMod val="10000"/>
              </a:schemeClr>
            </a:solidFill>
            <a:tailEnd type="arrow" w="med" len="med"/>
          </a:ln>
        </p:spPr>
        <p:style>
          <a:lnRef idx="3">
            <a:schemeClr val="accent1"/>
          </a:lnRef>
          <a:fillRef idx="0">
            <a:srgbClr val="FFFFFF"/>
          </a:fillRef>
          <a:effectRef idx="0">
            <a:srgbClr val="FFFFFF"/>
          </a:effectRef>
          <a:fontRef idx="minor">
            <a:schemeClr val="tx1"/>
          </a:fontRef>
        </p:style>
      </p:cxnSp>
      <p:sp>
        <p:nvSpPr>
          <p:cNvPr id="35" name="ZoneTexte 34">
            <a:extLst>
              <a:ext uri="{FF2B5EF4-FFF2-40B4-BE49-F238E27FC236}">
                <a16:creationId xmlns:a16="http://schemas.microsoft.com/office/drawing/2014/main" id="{11B2C5AB-FDB9-D016-8469-E4F193CBD5E4}"/>
              </a:ext>
            </a:extLst>
          </p:cNvPr>
          <p:cNvSpPr txBox="1"/>
          <p:nvPr/>
        </p:nvSpPr>
        <p:spPr>
          <a:xfrm>
            <a:off x="3340710" y="3217198"/>
            <a:ext cx="5583128" cy="646331"/>
          </a:xfrm>
          <a:prstGeom prst="rect">
            <a:avLst/>
          </a:prstGeom>
          <a:noFill/>
        </p:spPr>
        <p:txBody>
          <a:bodyPr wrap="square">
            <a:spAutoFit/>
          </a:bodyPr>
          <a:lstStyle/>
          <a:p>
            <a:r>
              <a:rPr lang="fr-FR" sz="1200" dirty="0">
                <a:latin typeface="Poppins" panose="00000500000000000000" pitchFamily="2" charset="0"/>
                <a:cs typeface="Poppins" panose="00000500000000000000" pitchFamily="2" charset="0"/>
              </a:rPr>
              <a:t>Le système est évolutif : on peut ajouter de nouveaux </a:t>
            </a:r>
            <a:r>
              <a:rPr lang="fr-FR" sz="1200" dirty="0" err="1">
                <a:latin typeface="Poppins" panose="00000500000000000000" pitchFamily="2" charset="0"/>
                <a:cs typeface="Poppins" panose="00000500000000000000" pitchFamily="2" charset="0"/>
              </a:rPr>
              <a:t>shards</a:t>
            </a:r>
            <a:r>
              <a:rPr lang="fr-FR" sz="1200" dirty="0">
                <a:latin typeface="Poppins" panose="00000500000000000000" pitchFamily="2" charset="0"/>
                <a:cs typeface="Poppins" panose="00000500000000000000" pitchFamily="2" charset="0"/>
              </a:rPr>
              <a:t> à chaud. Cela évite d’avoir un système "figé", ce qui est critique pour les projets en croissance</a:t>
            </a:r>
          </a:p>
        </p:txBody>
      </p:sp>
      <p:sp>
        <p:nvSpPr>
          <p:cNvPr id="37" name="ZoneTexte 36">
            <a:extLst>
              <a:ext uri="{FF2B5EF4-FFF2-40B4-BE49-F238E27FC236}">
                <a16:creationId xmlns:a16="http://schemas.microsoft.com/office/drawing/2014/main" id="{065F1D13-AAA4-449E-7ADD-D47BFAC7F9F5}"/>
              </a:ext>
            </a:extLst>
          </p:cNvPr>
          <p:cNvSpPr txBox="1"/>
          <p:nvPr/>
        </p:nvSpPr>
        <p:spPr>
          <a:xfrm>
            <a:off x="3340710" y="4083898"/>
            <a:ext cx="5583128" cy="646331"/>
          </a:xfrm>
          <a:prstGeom prst="rect">
            <a:avLst/>
          </a:prstGeom>
          <a:noFill/>
        </p:spPr>
        <p:txBody>
          <a:bodyPr wrap="square">
            <a:spAutoFit/>
          </a:bodyPr>
          <a:lstStyle/>
          <a:p>
            <a:r>
              <a:rPr lang="fr-FR" sz="1200" dirty="0">
                <a:latin typeface="Poppins" panose="00000500000000000000" pitchFamily="2" charset="0"/>
                <a:cs typeface="Poppins" panose="00000500000000000000" pitchFamily="2" charset="0"/>
              </a:rPr>
              <a:t>Si une requête utilise la </a:t>
            </a:r>
            <a:r>
              <a:rPr lang="fr-FR" sz="1200" b="1" dirty="0">
                <a:solidFill>
                  <a:schemeClr val="accent2">
                    <a:lumMod val="25000"/>
                  </a:schemeClr>
                </a:solidFill>
                <a:latin typeface="Poppins" panose="00000500000000000000" pitchFamily="2" charset="0"/>
                <a:cs typeface="Poppins" panose="00000500000000000000" pitchFamily="2" charset="0"/>
              </a:rPr>
              <a:t>clé de </a:t>
            </a:r>
            <a:r>
              <a:rPr lang="fr-FR" sz="1200" b="1" dirty="0" err="1">
                <a:solidFill>
                  <a:schemeClr val="accent2">
                    <a:lumMod val="25000"/>
                  </a:schemeClr>
                </a:solidFill>
                <a:latin typeface="Poppins" panose="00000500000000000000" pitchFamily="2" charset="0"/>
                <a:cs typeface="Poppins" panose="00000500000000000000" pitchFamily="2" charset="0"/>
              </a:rPr>
              <a:t>sharding</a:t>
            </a:r>
            <a:r>
              <a:rPr lang="fr-FR" sz="1200" dirty="0">
                <a:latin typeface="Poppins" panose="00000500000000000000" pitchFamily="2" charset="0"/>
                <a:cs typeface="Poppins" panose="00000500000000000000" pitchFamily="2" charset="0"/>
              </a:rPr>
              <a:t>, MongoDB peut diriger directement la requête vers </a:t>
            </a:r>
            <a:r>
              <a:rPr lang="fr-FR" sz="1200" b="1" dirty="0">
                <a:solidFill>
                  <a:schemeClr val="accent2">
                    <a:lumMod val="25000"/>
                  </a:schemeClr>
                </a:solidFill>
                <a:latin typeface="Poppins" panose="00000500000000000000" pitchFamily="2" charset="0"/>
                <a:cs typeface="Poppins" panose="00000500000000000000" pitchFamily="2" charset="0"/>
              </a:rPr>
              <a:t>le </a:t>
            </a:r>
            <a:r>
              <a:rPr lang="fr-FR" sz="1200" b="1" dirty="0" err="1">
                <a:solidFill>
                  <a:schemeClr val="accent2">
                    <a:lumMod val="25000"/>
                  </a:schemeClr>
                </a:solidFill>
                <a:latin typeface="Poppins" panose="00000500000000000000" pitchFamily="2" charset="0"/>
                <a:cs typeface="Poppins" panose="00000500000000000000" pitchFamily="2" charset="0"/>
              </a:rPr>
              <a:t>shard</a:t>
            </a:r>
            <a:r>
              <a:rPr lang="fr-FR" sz="1200" b="1" dirty="0">
                <a:solidFill>
                  <a:schemeClr val="accent2">
                    <a:lumMod val="25000"/>
                  </a:schemeClr>
                </a:solidFill>
                <a:latin typeface="Poppins" panose="00000500000000000000" pitchFamily="2" charset="0"/>
                <a:cs typeface="Poppins" panose="00000500000000000000" pitchFamily="2" charset="0"/>
              </a:rPr>
              <a:t> concerné</a:t>
            </a:r>
            <a:r>
              <a:rPr lang="fr-FR" sz="1200" dirty="0">
                <a:solidFill>
                  <a:schemeClr val="accent2">
                    <a:lumMod val="25000"/>
                  </a:schemeClr>
                </a:solidFill>
                <a:latin typeface="Poppins" panose="00000500000000000000" pitchFamily="2" charset="0"/>
                <a:cs typeface="Poppins" panose="00000500000000000000" pitchFamily="2" charset="0"/>
              </a:rPr>
              <a:t> </a:t>
            </a:r>
            <a:r>
              <a:rPr lang="fr-FR" sz="1200" dirty="0">
                <a:latin typeface="Poppins" panose="00000500000000000000" pitchFamily="2" charset="0"/>
                <a:cs typeface="Poppins" panose="00000500000000000000" pitchFamily="2" charset="0"/>
              </a:rPr>
              <a:t>→ gain énorme de performance</a:t>
            </a:r>
          </a:p>
        </p:txBody>
      </p:sp>
      <p:cxnSp>
        <p:nvCxnSpPr>
          <p:cNvPr id="38" name="Connecteur droit avec flèche 37">
            <a:extLst>
              <a:ext uri="{FF2B5EF4-FFF2-40B4-BE49-F238E27FC236}">
                <a16:creationId xmlns:a16="http://schemas.microsoft.com/office/drawing/2014/main" id="{FA9097C2-B9EA-6B91-0D85-73E23566CCCE}"/>
              </a:ext>
            </a:extLst>
          </p:cNvPr>
          <p:cNvCxnSpPr>
            <a:cxnSpLocks/>
          </p:cNvCxnSpPr>
          <p:nvPr/>
        </p:nvCxnSpPr>
        <p:spPr>
          <a:xfrm>
            <a:off x="2670100" y="4347133"/>
            <a:ext cx="551587" cy="0"/>
          </a:xfrm>
          <a:prstGeom prst="straightConnector1">
            <a:avLst/>
          </a:prstGeom>
          <a:ln>
            <a:solidFill>
              <a:schemeClr val="accent3">
                <a:lumMod val="10000"/>
              </a:schemeClr>
            </a:solidFill>
            <a:tailEnd type="arrow" w="med" len="med"/>
          </a:ln>
        </p:spPr>
        <p:style>
          <a:lnRef idx="3">
            <a:schemeClr val="accent1"/>
          </a:lnRef>
          <a:fillRef idx="0">
            <a:srgbClr val="FFFFFF"/>
          </a:fillRef>
          <a:effectRef idx="0">
            <a:srgbClr val="FFFFFF"/>
          </a:effectRef>
          <a:fontRef idx="minor">
            <a:schemeClr val="tx1"/>
          </a:fontRef>
        </p:style>
      </p:cxnSp>
      <p:grpSp>
        <p:nvGrpSpPr>
          <p:cNvPr id="2" name="Google Shape;1522;p38">
            <a:extLst>
              <a:ext uri="{FF2B5EF4-FFF2-40B4-BE49-F238E27FC236}">
                <a16:creationId xmlns:a16="http://schemas.microsoft.com/office/drawing/2014/main" id="{6045FD6F-0F17-666F-BA93-F0EEF13ABA5D}"/>
              </a:ext>
            </a:extLst>
          </p:cNvPr>
          <p:cNvGrpSpPr/>
          <p:nvPr/>
        </p:nvGrpSpPr>
        <p:grpSpPr>
          <a:xfrm>
            <a:off x="-3560" y="4819174"/>
            <a:ext cx="4558967" cy="134100"/>
            <a:chOff x="796100" y="3019701"/>
            <a:chExt cx="4558967" cy="134100"/>
          </a:xfrm>
        </p:grpSpPr>
        <p:sp>
          <p:nvSpPr>
            <p:cNvPr id="3" name="Google Shape;1523;p38">
              <a:extLst>
                <a:ext uri="{FF2B5EF4-FFF2-40B4-BE49-F238E27FC236}">
                  <a16:creationId xmlns:a16="http://schemas.microsoft.com/office/drawing/2014/main" id="{817B506D-33A6-BC9E-5321-80956736C315}"/>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1524;p38">
              <a:extLst>
                <a:ext uri="{FF2B5EF4-FFF2-40B4-BE49-F238E27FC236}">
                  <a16:creationId xmlns:a16="http://schemas.microsoft.com/office/drawing/2014/main" id="{5E5C237A-F723-1189-592C-1F21A166AC2B}"/>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5" name="Google Shape;1525;p38">
              <a:extLst>
                <a:ext uri="{FF2B5EF4-FFF2-40B4-BE49-F238E27FC236}">
                  <a16:creationId xmlns:a16="http://schemas.microsoft.com/office/drawing/2014/main" id="{BD0FF3F9-81A0-4048-7028-48F203A1F693}"/>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304;p40">
            <a:extLst>
              <a:ext uri="{FF2B5EF4-FFF2-40B4-BE49-F238E27FC236}">
                <a16:creationId xmlns:a16="http://schemas.microsoft.com/office/drawing/2014/main" id="{21DC26D2-22ED-9EB7-4A18-6DDFFEC83857}"/>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39</a:t>
            </a:r>
            <a:endParaRPr b="1" dirty="0">
              <a:solidFill>
                <a:schemeClr val="bg1"/>
              </a:solidFill>
              <a:latin typeface="Lexend Deca"/>
              <a:ea typeface="Lexend Deca"/>
              <a:cs typeface="Lexend Deca"/>
              <a:sym typeface="Lexend De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left)">
                                      <p:cBhvr>
                                        <p:cTn id="14" dur="500"/>
                                        <p:tgtEl>
                                          <p:spTgt spid="2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left)">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p:bldP spid="35"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39"/>
          <p:cNvSpPr txBox="1">
            <a:spLocks noGrp="1"/>
          </p:cNvSpPr>
          <p:nvPr>
            <p:ph type="title"/>
          </p:nvPr>
        </p:nvSpPr>
        <p:spPr>
          <a:xfrm>
            <a:off x="719994" y="273698"/>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sz="2800" dirty="0"/>
              <a:t>Pourquoi parler de performance ?</a:t>
            </a:r>
            <a:endParaRPr sz="2800" dirty="0"/>
          </a:p>
        </p:txBody>
      </p:sp>
      <p:grpSp>
        <p:nvGrpSpPr>
          <p:cNvPr id="1534" name="Google Shape;1534;p39"/>
          <p:cNvGrpSpPr/>
          <p:nvPr/>
        </p:nvGrpSpPr>
        <p:grpSpPr>
          <a:xfrm>
            <a:off x="-2" y="4132283"/>
            <a:ext cx="2308406" cy="1141122"/>
            <a:chOff x="-2" y="4132283"/>
            <a:chExt cx="2308406" cy="1141122"/>
          </a:xfrm>
        </p:grpSpPr>
        <p:sp>
          <p:nvSpPr>
            <p:cNvPr id="1535" name="Google Shape;1535;p39"/>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9"/>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e 5">
            <a:extLst>
              <a:ext uri="{FF2B5EF4-FFF2-40B4-BE49-F238E27FC236}">
                <a16:creationId xmlns:a16="http://schemas.microsoft.com/office/drawing/2014/main" id="{748E85FE-1343-5C53-44F9-3F702B248482}"/>
              </a:ext>
            </a:extLst>
          </p:cNvPr>
          <p:cNvGrpSpPr/>
          <p:nvPr/>
        </p:nvGrpSpPr>
        <p:grpSpPr>
          <a:xfrm>
            <a:off x="4291451" y="1794741"/>
            <a:ext cx="4017730" cy="523220"/>
            <a:chOff x="401546" y="1226850"/>
            <a:chExt cx="4017730" cy="523220"/>
          </a:xfrm>
        </p:grpSpPr>
        <p:pic>
          <p:nvPicPr>
            <p:cNvPr id="1026" name="Picture 2" descr="Ok Icon PNGs for Free Download">
              <a:extLst>
                <a:ext uri="{FF2B5EF4-FFF2-40B4-BE49-F238E27FC236}">
                  <a16:creationId xmlns:a16="http://schemas.microsoft.com/office/drawing/2014/main" id="{8145917E-228C-B8B7-C37E-40D907F74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546" y="1313159"/>
              <a:ext cx="318448" cy="28753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2A0EA92A-CC37-BF12-0CA9-10964528A102}"/>
                </a:ext>
              </a:extLst>
            </p:cNvPr>
            <p:cNvSpPr txBox="1"/>
            <p:nvPr/>
          </p:nvSpPr>
          <p:spPr>
            <a:xfrm>
              <a:off x="761676" y="1226850"/>
              <a:ext cx="3657600" cy="523220"/>
            </a:xfrm>
            <a:prstGeom prst="rect">
              <a:avLst/>
            </a:prstGeom>
            <a:noFill/>
          </p:spPr>
          <p:txBody>
            <a:bodyPr wrap="square" rtlCol="0">
              <a:spAutoFit/>
            </a:bodyPr>
            <a:lstStyle/>
            <a:p>
              <a:r>
                <a:rPr lang="fr-FR" dirty="0">
                  <a:solidFill>
                    <a:schemeClr val="dk1"/>
                  </a:solidFill>
                  <a:latin typeface="Poppins"/>
                  <a:cs typeface="Poppins"/>
                  <a:sym typeface="Poppins"/>
                </a:rPr>
                <a:t>Les utilisateurs attendent une réponse immédiate .</a:t>
              </a:r>
            </a:p>
          </p:txBody>
        </p:sp>
      </p:grpSp>
      <p:grpSp>
        <p:nvGrpSpPr>
          <p:cNvPr id="5" name="Groupe 4">
            <a:extLst>
              <a:ext uri="{FF2B5EF4-FFF2-40B4-BE49-F238E27FC236}">
                <a16:creationId xmlns:a16="http://schemas.microsoft.com/office/drawing/2014/main" id="{F79C622E-D65A-7EBD-5541-FB18FC506B28}"/>
              </a:ext>
            </a:extLst>
          </p:cNvPr>
          <p:cNvGrpSpPr/>
          <p:nvPr/>
        </p:nvGrpSpPr>
        <p:grpSpPr>
          <a:xfrm>
            <a:off x="4291451" y="2527156"/>
            <a:ext cx="4263015" cy="523220"/>
            <a:chOff x="387124" y="1809452"/>
            <a:chExt cx="4039486" cy="523220"/>
          </a:xfrm>
        </p:grpSpPr>
        <p:pic>
          <p:nvPicPr>
            <p:cNvPr id="3" name="Picture 2" descr="Ok Icon PNGs for Free Download">
              <a:extLst>
                <a:ext uri="{FF2B5EF4-FFF2-40B4-BE49-F238E27FC236}">
                  <a16:creationId xmlns:a16="http://schemas.microsoft.com/office/drawing/2014/main" id="{969F06D3-A8AE-C02E-4D65-7D8FF1FFF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124" y="1817828"/>
              <a:ext cx="318448" cy="28753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0CDDEE5E-8B68-7E56-F038-34D49260C255}"/>
                </a:ext>
              </a:extLst>
            </p:cNvPr>
            <p:cNvSpPr txBox="1"/>
            <p:nvPr/>
          </p:nvSpPr>
          <p:spPr>
            <a:xfrm>
              <a:off x="769010" y="1809452"/>
              <a:ext cx="3657600" cy="523220"/>
            </a:xfrm>
            <a:prstGeom prst="rect">
              <a:avLst/>
            </a:prstGeom>
            <a:noFill/>
          </p:spPr>
          <p:txBody>
            <a:bodyPr wrap="square" rtlCol="0">
              <a:spAutoFit/>
            </a:bodyPr>
            <a:lstStyle/>
            <a:p>
              <a:r>
                <a:rPr lang="fr-FR" dirty="0"/>
                <a:t>Des applications de plus en plus complexes</a:t>
              </a:r>
              <a:r>
                <a:rPr lang="fr-FR" dirty="0">
                  <a:solidFill>
                    <a:schemeClr val="dk1"/>
                  </a:solidFill>
                  <a:latin typeface="Poppins"/>
                  <a:cs typeface="Poppins"/>
                  <a:sym typeface="Poppins"/>
                </a:rPr>
                <a:t>.</a:t>
              </a:r>
            </a:p>
          </p:txBody>
        </p:sp>
      </p:grpSp>
      <p:grpSp>
        <p:nvGrpSpPr>
          <p:cNvPr id="7" name="Groupe 6">
            <a:extLst>
              <a:ext uri="{FF2B5EF4-FFF2-40B4-BE49-F238E27FC236}">
                <a16:creationId xmlns:a16="http://schemas.microsoft.com/office/drawing/2014/main" id="{D18645E6-A99C-C11F-47E8-106426FB649F}"/>
              </a:ext>
            </a:extLst>
          </p:cNvPr>
          <p:cNvGrpSpPr/>
          <p:nvPr/>
        </p:nvGrpSpPr>
        <p:grpSpPr>
          <a:xfrm>
            <a:off x="4291451" y="3011919"/>
            <a:ext cx="4017730" cy="523220"/>
            <a:chOff x="401546" y="1226850"/>
            <a:chExt cx="4017730" cy="523220"/>
          </a:xfrm>
        </p:grpSpPr>
        <p:pic>
          <p:nvPicPr>
            <p:cNvPr id="8" name="Picture 2" descr="Ok Icon PNGs for Free Download">
              <a:extLst>
                <a:ext uri="{FF2B5EF4-FFF2-40B4-BE49-F238E27FC236}">
                  <a16:creationId xmlns:a16="http://schemas.microsoft.com/office/drawing/2014/main" id="{EDD13E64-7988-AFF1-1F13-401D60036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546" y="1313159"/>
              <a:ext cx="318448" cy="287538"/>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9A48B1AA-C869-95B5-5932-F1DFA8978701}"/>
                </a:ext>
              </a:extLst>
            </p:cNvPr>
            <p:cNvSpPr txBox="1"/>
            <p:nvPr/>
          </p:nvSpPr>
          <p:spPr>
            <a:xfrm>
              <a:off x="761676" y="1226850"/>
              <a:ext cx="3657600" cy="523220"/>
            </a:xfrm>
            <a:prstGeom prst="rect">
              <a:avLst/>
            </a:prstGeom>
            <a:noFill/>
          </p:spPr>
          <p:txBody>
            <a:bodyPr wrap="square" rtlCol="0">
              <a:spAutoFit/>
            </a:bodyPr>
            <a:lstStyle/>
            <a:p>
              <a:r>
                <a:rPr lang="fr-FR" dirty="0"/>
                <a:t>Les lenteurs </a:t>
              </a:r>
              <a:r>
                <a:rPr lang="fr-FR" dirty="0">
                  <a:solidFill>
                    <a:srgbClr val="0C0A9E"/>
                  </a:solidFill>
                </a:rPr>
                <a:t>=</a:t>
              </a:r>
              <a:r>
                <a:rPr lang="fr-FR" dirty="0"/>
                <a:t> mauvaise expérience et pertes financières .</a:t>
              </a:r>
              <a:endParaRPr lang="fr-FR" dirty="0">
                <a:solidFill>
                  <a:schemeClr val="dk1"/>
                </a:solidFill>
                <a:latin typeface="Poppins"/>
                <a:cs typeface="Poppins"/>
                <a:sym typeface="Poppins"/>
              </a:endParaRPr>
            </a:p>
          </p:txBody>
        </p:sp>
      </p:grpSp>
      <p:pic>
        <p:nvPicPr>
          <p:cNvPr id="13" name="Image 12">
            <a:extLst>
              <a:ext uri="{FF2B5EF4-FFF2-40B4-BE49-F238E27FC236}">
                <a16:creationId xmlns:a16="http://schemas.microsoft.com/office/drawing/2014/main" id="{E6F8ED5B-F7FA-DEC4-EDAB-AB251E979A35}"/>
              </a:ext>
            </a:extLst>
          </p:cNvPr>
          <p:cNvPicPr>
            <a:picLocks noChangeAspect="1"/>
          </p:cNvPicPr>
          <p:nvPr/>
        </p:nvPicPr>
        <p:blipFill>
          <a:blip r:embed="rId4"/>
          <a:stretch>
            <a:fillRect/>
          </a:stretch>
        </p:blipFill>
        <p:spPr>
          <a:xfrm>
            <a:off x="1074606" y="1488710"/>
            <a:ext cx="2255203" cy="2255203"/>
          </a:xfrm>
          <a:prstGeom prst="rect">
            <a:avLst/>
          </a:prstGeom>
        </p:spPr>
      </p:pic>
      <p:grpSp>
        <p:nvGrpSpPr>
          <p:cNvPr id="12" name="Google Shape;1522;p38">
            <a:extLst>
              <a:ext uri="{FF2B5EF4-FFF2-40B4-BE49-F238E27FC236}">
                <a16:creationId xmlns:a16="http://schemas.microsoft.com/office/drawing/2014/main" id="{D0751DDD-3160-B983-B29C-4D566B737F04}"/>
              </a:ext>
            </a:extLst>
          </p:cNvPr>
          <p:cNvGrpSpPr/>
          <p:nvPr/>
        </p:nvGrpSpPr>
        <p:grpSpPr>
          <a:xfrm>
            <a:off x="-3560" y="4819174"/>
            <a:ext cx="4558967" cy="134100"/>
            <a:chOff x="796100" y="3019701"/>
            <a:chExt cx="4558967" cy="134100"/>
          </a:xfrm>
        </p:grpSpPr>
        <p:sp>
          <p:nvSpPr>
            <p:cNvPr id="14" name="Google Shape;1523;p38">
              <a:extLst>
                <a:ext uri="{FF2B5EF4-FFF2-40B4-BE49-F238E27FC236}">
                  <a16:creationId xmlns:a16="http://schemas.microsoft.com/office/drawing/2014/main" id="{AAEE46D8-245C-CD60-3419-F94749F089B0}"/>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24;p38">
              <a:extLst>
                <a:ext uri="{FF2B5EF4-FFF2-40B4-BE49-F238E27FC236}">
                  <a16:creationId xmlns:a16="http://schemas.microsoft.com/office/drawing/2014/main" id="{6ACA3DEC-021C-C360-4B2C-76FDD2538668}"/>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6" name="Google Shape;1525;p38">
              <a:extLst>
                <a:ext uri="{FF2B5EF4-FFF2-40B4-BE49-F238E27FC236}">
                  <a16:creationId xmlns:a16="http://schemas.microsoft.com/office/drawing/2014/main" id="{45B2B682-5A32-FD82-7353-52577B575E89}"/>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304;p40">
            <a:extLst>
              <a:ext uri="{FF2B5EF4-FFF2-40B4-BE49-F238E27FC236}">
                <a16:creationId xmlns:a16="http://schemas.microsoft.com/office/drawing/2014/main" id="{2172D55A-36E6-C285-31E9-A245F00D3BCC}"/>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04</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38573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0"/>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4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3" name="ZoneTexte 12">
            <a:extLst>
              <a:ext uri="{FF2B5EF4-FFF2-40B4-BE49-F238E27FC236}">
                <a16:creationId xmlns:a16="http://schemas.microsoft.com/office/drawing/2014/main" id="{64F4B1F8-4FEC-306E-3D9A-41656D6619FB}"/>
              </a:ext>
            </a:extLst>
          </p:cNvPr>
          <p:cNvSpPr txBox="1"/>
          <p:nvPr/>
        </p:nvSpPr>
        <p:spPr>
          <a:xfrm>
            <a:off x="2213383" y="269673"/>
            <a:ext cx="4907111" cy="523220"/>
          </a:xfrm>
          <a:prstGeom prst="rect">
            <a:avLst/>
          </a:prstGeom>
          <a:noFill/>
        </p:spPr>
        <p:txBody>
          <a:bodyPr wrap="square">
            <a:spAutoFit/>
          </a:bodyPr>
          <a:lstStyle/>
          <a:p>
            <a:r>
              <a:rPr lang="fr-FR" sz="2800" b="1" dirty="0">
                <a:solidFill>
                  <a:srgbClr val="0C0A9E"/>
                </a:solidFill>
                <a:latin typeface="IBM Plex Mono" panose="020B0509050203000203" pitchFamily="49" charset="0"/>
              </a:rPr>
              <a:t>Risques si mal utilisé</a:t>
            </a:r>
            <a:endParaRPr lang="fr-FR" sz="2000" b="1" dirty="0">
              <a:solidFill>
                <a:srgbClr val="0C0A9E"/>
              </a:solidFill>
              <a:latin typeface="IBM Plex Mono" panose="020B0509050203000203" pitchFamily="49" charset="0"/>
            </a:endParaRPr>
          </a:p>
        </p:txBody>
      </p:sp>
      <p:sp>
        <p:nvSpPr>
          <p:cNvPr id="3" name="ZoneTexte 2">
            <a:extLst>
              <a:ext uri="{FF2B5EF4-FFF2-40B4-BE49-F238E27FC236}">
                <a16:creationId xmlns:a16="http://schemas.microsoft.com/office/drawing/2014/main" id="{933D5E65-E0FC-BA2E-4F4E-75C5B0878CBB}"/>
              </a:ext>
            </a:extLst>
          </p:cNvPr>
          <p:cNvSpPr txBox="1"/>
          <p:nvPr/>
        </p:nvSpPr>
        <p:spPr>
          <a:xfrm>
            <a:off x="1608020" y="269673"/>
            <a:ext cx="751384" cy="523220"/>
          </a:xfrm>
          <a:prstGeom prst="rect">
            <a:avLst/>
          </a:prstGeom>
          <a:noFill/>
        </p:spPr>
        <p:txBody>
          <a:bodyPr wrap="square">
            <a:spAutoFit/>
          </a:bodyPr>
          <a:lstStyle/>
          <a:p>
            <a:r>
              <a:rPr lang="fr-FR" sz="2800" dirty="0"/>
              <a:t>❌</a:t>
            </a:r>
          </a:p>
        </p:txBody>
      </p:sp>
      <p:sp>
        <p:nvSpPr>
          <p:cNvPr id="5" name="Rectangle : coins arrondis 4">
            <a:extLst>
              <a:ext uri="{FF2B5EF4-FFF2-40B4-BE49-F238E27FC236}">
                <a16:creationId xmlns:a16="http://schemas.microsoft.com/office/drawing/2014/main" id="{7C5ED668-31CB-2889-4B02-6134BB63116A}"/>
              </a:ext>
            </a:extLst>
          </p:cNvPr>
          <p:cNvSpPr/>
          <p:nvPr/>
        </p:nvSpPr>
        <p:spPr>
          <a:xfrm>
            <a:off x="627297" y="1434329"/>
            <a:ext cx="2816580" cy="1273222"/>
          </a:xfrm>
          <a:prstGeom prst="roundRect">
            <a:avLst/>
          </a:prstGeom>
          <a:solidFill>
            <a:schemeClr val="tx1">
              <a:lumMod val="10000"/>
              <a:lumOff val="9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fr-FR" altLang="fr-FR" sz="16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Mauvais choix de </a:t>
            </a:r>
            <a:r>
              <a:rPr lang="fr-FR" altLang="fr-FR" sz="1600" b="1" dirty="0" err="1">
                <a:solidFill>
                  <a:schemeClr val="tx1"/>
                </a:solidFill>
                <a:latin typeface="Poppins" panose="00000500000000000000" pitchFamily="2" charset="0"/>
                <a:cs typeface="Poppins" panose="00000500000000000000" pitchFamily="2" charset="0"/>
              </a:rPr>
              <a:t>S</a:t>
            </a:r>
            <a:r>
              <a:rPr kumimoji="0" lang="fr-FR" altLang="fr-FR" sz="16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harding</a:t>
            </a:r>
            <a:r>
              <a:rPr kumimoji="0" lang="fr-FR" altLang="fr-FR" sz="16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key</a:t>
            </a:r>
            <a:r>
              <a:rPr kumimoji="0" lang="fr-FR" altLang="fr-FR" sz="16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 déséquilibre</a:t>
            </a:r>
            <a:endParaRPr lang="fr-FR" sz="1600" b="1" dirty="0">
              <a:solidFill>
                <a:schemeClr val="accent6">
                  <a:lumMod val="50000"/>
                </a:schemeClr>
              </a:solidFill>
              <a:latin typeface="Poppins" panose="00000500000000000000" pitchFamily="2" charset="0"/>
              <a:cs typeface="Poppins" panose="00000500000000000000" pitchFamily="2" charset="0"/>
            </a:endParaRPr>
          </a:p>
        </p:txBody>
      </p:sp>
      <p:sp>
        <p:nvSpPr>
          <p:cNvPr id="8" name="Rectangle : coins arrondis 7">
            <a:extLst>
              <a:ext uri="{FF2B5EF4-FFF2-40B4-BE49-F238E27FC236}">
                <a16:creationId xmlns:a16="http://schemas.microsoft.com/office/drawing/2014/main" id="{AC9F239B-37AF-8E0A-C5A3-5845518F9093}"/>
              </a:ext>
            </a:extLst>
          </p:cNvPr>
          <p:cNvSpPr/>
          <p:nvPr/>
        </p:nvSpPr>
        <p:spPr>
          <a:xfrm>
            <a:off x="5760954" y="1432159"/>
            <a:ext cx="2816580" cy="1292971"/>
          </a:xfrm>
          <a:prstGeom prst="roundRect">
            <a:avLst/>
          </a:prstGeom>
          <a:solidFill>
            <a:schemeClr val="tx1">
              <a:lumMod val="10000"/>
              <a:lumOff val="9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Poppins" panose="00000500000000000000" pitchFamily="2" charset="0"/>
                <a:cs typeface="Poppins" panose="00000500000000000000" pitchFamily="2" charset="0"/>
              </a:rPr>
              <a:t>Requêtes mal conçues = impliquent </a:t>
            </a:r>
            <a:r>
              <a:rPr lang="fr-FR" sz="1600" b="1" dirty="0">
                <a:solidFill>
                  <a:schemeClr val="tx1"/>
                </a:solidFill>
                <a:latin typeface="Poppins" panose="00000500000000000000" pitchFamily="2" charset="0"/>
                <a:cs typeface="Poppins" panose="00000500000000000000" pitchFamily="2" charset="0"/>
              </a:rPr>
              <a:t>tous les </a:t>
            </a:r>
            <a:r>
              <a:rPr lang="fr-FR" sz="1600" b="1" dirty="0" err="1">
                <a:solidFill>
                  <a:schemeClr val="tx1"/>
                </a:solidFill>
                <a:latin typeface="Poppins" panose="00000500000000000000" pitchFamily="2" charset="0"/>
                <a:cs typeface="Poppins" panose="00000500000000000000" pitchFamily="2" charset="0"/>
              </a:rPr>
              <a:t>shards</a:t>
            </a:r>
            <a:endParaRPr lang="fr-FR" sz="1200" b="1" dirty="0">
              <a:solidFill>
                <a:schemeClr val="tx1"/>
              </a:solidFill>
              <a:latin typeface="Poppins" panose="00000500000000000000" pitchFamily="2" charset="0"/>
              <a:cs typeface="Poppins" panose="00000500000000000000" pitchFamily="2" charset="0"/>
            </a:endParaRPr>
          </a:p>
        </p:txBody>
      </p:sp>
      <p:sp>
        <p:nvSpPr>
          <p:cNvPr id="9" name="Rectangle : coins arrondis 8">
            <a:extLst>
              <a:ext uri="{FF2B5EF4-FFF2-40B4-BE49-F238E27FC236}">
                <a16:creationId xmlns:a16="http://schemas.microsoft.com/office/drawing/2014/main" id="{76B00B21-2423-73D6-16FD-CE5D6B223985}"/>
              </a:ext>
            </a:extLst>
          </p:cNvPr>
          <p:cNvSpPr/>
          <p:nvPr/>
        </p:nvSpPr>
        <p:spPr>
          <a:xfrm>
            <a:off x="3093397" y="3049246"/>
            <a:ext cx="2816581" cy="1292971"/>
          </a:xfrm>
          <a:prstGeom prst="roundRect">
            <a:avLst/>
          </a:prstGeom>
          <a:solidFill>
            <a:schemeClr val="tx1">
              <a:lumMod val="10000"/>
              <a:lumOff val="9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fr-FR" altLang="fr-FR" sz="1600" i="0" u="none" strike="noStrike" cap="none" normalizeH="0" baseline="0" dirty="0">
                <a:ln>
                  <a:noFill/>
                </a:ln>
                <a:solidFill>
                  <a:schemeClr val="tx1"/>
                </a:solidFill>
                <a:effectLst/>
                <a:latin typeface="Poppins" panose="00000500000000000000" pitchFamily="2" charset="0"/>
                <a:cs typeface="Poppins" panose="00000500000000000000" pitchFamily="2" charset="0"/>
              </a:rPr>
              <a:t>Trop de migration de </a:t>
            </a:r>
            <a:r>
              <a:rPr kumimoji="0" lang="fr-FR" altLang="fr-FR" sz="160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chunks</a:t>
            </a:r>
            <a:r>
              <a:rPr kumimoji="0" lang="fr-FR" altLang="fr-FR" sz="1600"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fr-FR" altLang="fr-FR" sz="16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surcharge réseau</a:t>
            </a:r>
            <a:endParaRPr lang="fr-FR" sz="1600" b="1" dirty="0">
              <a:solidFill>
                <a:schemeClr val="accent6">
                  <a:lumMod val="50000"/>
                </a:schemeClr>
              </a:solidFill>
              <a:latin typeface="Poppins" panose="00000500000000000000" pitchFamily="2" charset="0"/>
              <a:cs typeface="Poppins" panose="00000500000000000000" pitchFamily="2" charset="0"/>
            </a:endParaRPr>
          </a:p>
        </p:txBody>
      </p:sp>
      <p:sp>
        <p:nvSpPr>
          <p:cNvPr id="11" name="ZoneTexte 10">
            <a:extLst>
              <a:ext uri="{FF2B5EF4-FFF2-40B4-BE49-F238E27FC236}">
                <a16:creationId xmlns:a16="http://schemas.microsoft.com/office/drawing/2014/main" id="{5685D0F1-4F63-3B53-A8B5-5336A6365C89}"/>
              </a:ext>
            </a:extLst>
          </p:cNvPr>
          <p:cNvSpPr txBox="1"/>
          <p:nvPr/>
        </p:nvSpPr>
        <p:spPr>
          <a:xfrm>
            <a:off x="460252" y="1247493"/>
            <a:ext cx="542433" cy="369332"/>
          </a:xfrm>
          <a:prstGeom prst="rect">
            <a:avLst/>
          </a:prstGeom>
          <a:noFill/>
        </p:spPr>
        <p:txBody>
          <a:bodyPr wrap="square">
            <a:spAutoFit/>
          </a:bodyPr>
          <a:lstStyle/>
          <a:p>
            <a:r>
              <a:rPr lang="fr-FR" sz="1800" dirty="0"/>
              <a:t>❌</a:t>
            </a:r>
            <a:endParaRPr lang="fr-FR" sz="1600" dirty="0"/>
          </a:p>
        </p:txBody>
      </p:sp>
      <p:sp>
        <p:nvSpPr>
          <p:cNvPr id="15" name="ZoneTexte 14">
            <a:extLst>
              <a:ext uri="{FF2B5EF4-FFF2-40B4-BE49-F238E27FC236}">
                <a16:creationId xmlns:a16="http://schemas.microsoft.com/office/drawing/2014/main" id="{550DF3ED-1A41-AF20-7FC6-6A85683B2338}"/>
              </a:ext>
            </a:extLst>
          </p:cNvPr>
          <p:cNvSpPr txBox="1"/>
          <p:nvPr/>
        </p:nvSpPr>
        <p:spPr>
          <a:xfrm>
            <a:off x="5611930" y="1247493"/>
            <a:ext cx="298048" cy="369332"/>
          </a:xfrm>
          <a:prstGeom prst="rect">
            <a:avLst/>
          </a:prstGeom>
          <a:noFill/>
        </p:spPr>
        <p:txBody>
          <a:bodyPr wrap="square">
            <a:spAutoFit/>
          </a:bodyPr>
          <a:lstStyle/>
          <a:p>
            <a:r>
              <a:rPr lang="fr-FR" sz="1800" dirty="0"/>
              <a:t>❌</a:t>
            </a:r>
          </a:p>
        </p:txBody>
      </p:sp>
      <p:sp>
        <p:nvSpPr>
          <p:cNvPr id="16" name="ZoneTexte 15">
            <a:extLst>
              <a:ext uri="{FF2B5EF4-FFF2-40B4-BE49-F238E27FC236}">
                <a16:creationId xmlns:a16="http://schemas.microsoft.com/office/drawing/2014/main" id="{4656C09A-230D-D23C-28BB-6D3B513C2248}"/>
              </a:ext>
            </a:extLst>
          </p:cNvPr>
          <p:cNvSpPr txBox="1"/>
          <p:nvPr/>
        </p:nvSpPr>
        <p:spPr>
          <a:xfrm>
            <a:off x="2944374" y="2847001"/>
            <a:ext cx="298048" cy="369332"/>
          </a:xfrm>
          <a:prstGeom prst="rect">
            <a:avLst/>
          </a:prstGeom>
          <a:noFill/>
        </p:spPr>
        <p:txBody>
          <a:bodyPr wrap="square">
            <a:spAutoFit/>
          </a:bodyPr>
          <a:lstStyle/>
          <a:p>
            <a:r>
              <a:rPr lang="fr-FR" sz="1800" dirty="0"/>
              <a:t>❌</a:t>
            </a:r>
          </a:p>
        </p:txBody>
      </p:sp>
      <p:pic>
        <p:nvPicPr>
          <p:cNvPr id="17" name="Google Shape;1590;p40">
            <a:extLst>
              <a:ext uri="{FF2B5EF4-FFF2-40B4-BE49-F238E27FC236}">
                <a16:creationId xmlns:a16="http://schemas.microsoft.com/office/drawing/2014/main" id="{4B789701-0589-776B-E57E-DAE8F1A12F17}"/>
              </a:ext>
            </a:extLst>
          </p:cNvPr>
          <p:cNvPicPr preferRelativeResize="0"/>
          <p:nvPr/>
        </p:nvPicPr>
        <p:blipFill rotWithShape="1">
          <a:blip r:embed="rId3">
            <a:alphaModFix/>
          </a:blip>
          <a:srcRect l="16960" t="24718" r="7121" b="26177"/>
          <a:stretch/>
        </p:blipFill>
        <p:spPr>
          <a:xfrm rot="16200000" flipH="1">
            <a:off x="6214561" y="3395621"/>
            <a:ext cx="4103650" cy="3132000"/>
          </a:xfrm>
          <a:prstGeom prst="rect">
            <a:avLst/>
          </a:prstGeom>
          <a:noFill/>
          <a:ln>
            <a:noFill/>
          </a:ln>
        </p:spPr>
      </p:pic>
      <p:grpSp>
        <p:nvGrpSpPr>
          <p:cNvPr id="18" name="Google Shape;1589;p40">
            <a:extLst>
              <a:ext uri="{FF2B5EF4-FFF2-40B4-BE49-F238E27FC236}">
                <a16:creationId xmlns:a16="http://schemas.microsoft.com/office/drawing/2014/main" id="{75A1EBE7-7B15-87F2-3B4B-931387A9E45F}"/>
              </a:ext>
            </a:extLst>
          </p:cNvPr>
          <p:cNvGrpSpPr/>
          <p:nvPr/>
        </p:nvGrpSpPr>
        <p:grpSpPr>
          <a:xfrm>
            <a:off x="-1836876" y="2858336"/>
            <a:ext cx="13003505" cy="4551805"/>
            <a:chOff x="-3431356" y="2464320"/>
            <a:chExt cx="13003505" cy="4551805"/>
          </a:xfrm>
        </p:grpSpPr>
        <p:pic>
          <p:nvPicPr>
            <p:cNvPr id="19" name="Google Shape;1590;p40">
              <a:extLst>
                <a:ext uri="{FF2B5EF4-FFF2-40B4-BE49-F238E27FC236}">
                  <a16:creationId xmlns:a16="http://schemas.microsoft.com/office/drawing/2014/main" id="{F4913AC0-7E98-A524-E0ED-D8ACFDAC84C2}"/>
                </a:ext>
              </a:extLst>
            </p:cNvPr>
            <p:cNvPicPr preferRelativeResize="0"/>
            <p:nvPr/>
          </p:nvPicPr>
          <p:blipFill rotWithShape="1">
            <a:blip r:embed="rId3">
              <a:alphaModFix/>
            </a:blip>
            <a:srcRect l="16960" t="24718" r="7121" b="26177"/>
            <a:stretch/>
          </p:blipFill>
          <p:spPr>
            <a:xfrm rot="16200000" flipH="1">
              <a:off x="-3917181" y="3398300"/>
              <a:ext cx="4103650" cy="3132000"/>
            </a:xfrm>
            <a:prstGeom prst="rect">
              <a:avLst/>
            </a:prstGeom>
            <a:noFill/>
            <a:ln>
              <a:noFill/>
            </a:ln>
          </p:spPr>
        </p:pic>
        <p:grpSp>
          <p:nvGrpSpPr>
            <p:cNvPr id="21" name="Google Shape;1591;p40">
              <a:extLst>
                <a:ext uri="{FF2B5EF4-FFF2-40B4-BE49-F238E27FC236}">
                  <a16:creationId xmlns:a16="http://schemas.microsoft.com/office/drawing/2014/main" id="{2D8F1B7C-4F65-A2FF-9227-E2B8CC16ACC1}"/>
                </a:ext>
              </a:extLst>
            </p:cNvPr>
            <p:cNvGrpSpPr/>
            <p:nvPr/>
          </p:nvGrpSpPr>
          <p:grpSpPr>
            <a:xfrm rot="-5400000" flipH="1">
              <a:off x="5601445" y="3026872"/>
              <a:ext cx="2541151" cy="1665416"/>
              <a:chOff x="7116037" y="2967348"/>
              <a:chExt cx="1554982" cy="1018977"/>
            </a:xfrm>
          </p:grpSpPr>
          <p:sp>
            <p:nvSpPr>
              <p:cNvPr id="57" name="Google Shape;1592;p40">
                <a:extLst>
                  <a:ext uri="{FF2B5EF4-FFF2-40B4-BE49-F238E27FC236}">
                    <a16:creationId xmlns:a16="http://schemas.microsoft.com/office/drawing/2014/main" id="{52B49D96-6C67-23C3-7FA1-36DB1B87105D}"/>
                  </a:ext>
                </a:extLst>
              </p:cNvPr>
              <p:cNvSpPr/>
              <p:nvPr/>
            </p:nvSpPr>
            <p:spPr>
              <a:xfrm>
                <a:off x="7116037" y="3403404"/>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593;p40">
                <a:extLst>
                  <a:ext uri="{FF2B5EF4-FFF2-40B4-BE49-F238E27FC236}">
                    <a16:creationId xmlns:a16="http://schemas.microsoft.com/office/drawing/2014/main" id="{69927804-4054-BDFB-FB0D-3266E0DA0CE7}"/>
                  </a:ext>
                </a:extLst>
              </p:cNvPr>
              <p:cNvSpPr/>
              <p:nvPr/>
            </p:nvSpPr>
            <p:spPr>
              <a:xfrm>
                <a:off x="8190094" y="3518372"/>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94;p40">
                <a:extLst>
                  <a:ext uri="{FF2B5EF4-FFF2-40B4-BE49-F238E27FC236}">
                    <a16:creationId xmlns:a16="http://schemas.microsoft.com/office/drawing/2014/main" id="{0214ABA3-ED44-1EF7-01C1-593612C90E66}"/>
                  </a:ext>
                </a:extLst>
              </p:cNvPr>
              <p:cNvSpPr/>
              <p:nvPr/>
            </p:nvSpPr>
            <p:spPr>
              <a:xfrm>
                <a:off x="7727417" y="2967348"/>
                <a:ext cx="480925" cy="42419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595;p40">
              <a:extLst>
                <a:ext uri="{FF2B5EF4-FFF2-40B4-BE49-F238E27FC236}">
                  <a16:creationId xmlns:a16="http://schemas.microsoft.com/office/drawing/2014/main" id="{D8787578-D049-7379-4D69-A1D3A85F781C}"/>
                </a:ext>
              </a:extLst>
            </p:cNvPr>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1596;p40">
              <a:extLst>
                <a:ext uri="{FF2B5EF4-FFF2-40B4-BE49-F238E27FC236}">
                  <a16:creationId xmlns:a16="http://schemas.microsoft.com/office/drawing/2014/main" id="{6D32E8F5-A7CF-FA47-6414-BC6B4BF2EFF6}"/>
                </a:ext>
              </a:extLst>
            </p:cNvPr>
            <p:cNvGrpSpPr/>
            <p:nvPr/>
          </p:nvGrpSpPr>
          <p:grpSpPr>
            <a:xfrm rot="-5400000" flipH="1">
              <a:off x="7140078" y="3883230"/>
              <a:ext cx="134004" cy="134004"/>
              <a:chOff x="8356813" y="1074288"/>
              <a:chExt cx="351900" cy="351900"/>
            </a:xfrm>
          </p:grpSpPr>
          <p:sp>
            <p:nvSpPr>
              <p:cNvPr id="55" name="Google Shape;1597;p40">
                <a:extLst>
                  <a:ext uri="{FF2B5EF4-FFF2-40B4-BE49-F238E27FC236}">
                    <a16:creationId xmlns:a16="http://schemas.microsoft.com/office/drawing/2014/main" id="{4A31E96A-C988-8DE4-202C-A75DC8DF0D17}"/>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98;p40">
                <a:extLst>
                  <a:ext uri="{FF2B5EF4-FFF2-40B4-BE49-F238E27FC236}">
                    <a16:creationId xmlns:a16="http://schemas.microsoft.com/office/drawing/2014/main" id="{A41A0A4E-311A-34F5-4812-264FB2B0E9BF}"/>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600;p40">
              <a:extLst>
                <a:ext uri="{FF2B5EF4-FFF2-40B4-BE49-F238E27FC236}">
                  <a16:creationId xmlns:a16="http://schemas.microsoft.com/office/drawing/2014/main" id="{2042353C-1C43-79AC-682B-455CA5C55E12}"/>
                </a:ext>
              </a:extLst>
            </p:cNvPr>
            <p:cNvSpPr/>
            <p:nvPr/>
          </p:nvSpPr>
          <p:spPr>
            <a:xfrm rot="16200000" flipH="1">
              <a:off x="6766253" y="3499155"/>
              <a:ext cx="134004" cy="134004"/>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02;p40">
              <a:extLst>
                <a:ext uri="{FF2B5EF4-FFF2-40B4-BE49-F238E27FC236}">
                  <a16:creationId xmlns:a16="http://schemas.microsoft.com/office/drawing/2014/main" id="{1A7C237F-F5B1-C6B8-E252-FA46821E55A6}"/>
                </a:ext>
              </a:extLst>
            </p:cNvPr>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603;p40">
              <a:extLst>
                <a:ext uri="{FF2B5EF4-FFF2-40B4-BE49-F238E27FC236}">
                  <a16:creationId xmlns:a16="http://schemas.microsoft.com/office/drawing/2014/main" id="{F5BFBBB9-9011-FE21-2F0B-50D23DD358D7}"/>
                </a:ext>
              </a:extLst>
            </p:cNvPr>
            <p:cNvSpPr/>
            <p:nvPr/>
          </p:nvSpPr>
          <p:spPr>
            <a:xfrm rot="5400000" flipH="1">
              <a:off x="5355707" y="1897716"/>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 name="Google Shape;1604;p40">
              <a:extLst>
                <a:ext uri="{FF2B5EF4-FFF2-40B4-BE49-F238E27FC236}">
                  <a16:creationId xmlns:a16="http://schemas.microsoft.com/office/drawing/2014/main" id="{E7AF84E2-8598-1EAC-59FD-AD83DCBB42F6}"/>
                </a:ext>
              </a:extLst>
            </p:cNvPr>
            <p:cNvGrpSpPr/>
            <p:nvPr/>
          </p:nvGrpSpPr>
          <p:grpSpPr>
            <a:xfrm rot="-5400000" flipH="1">
              <a:off x="7150650" y="3344410"/>
              <a:ext cx="729060" cy="943327"/>
              <a:chOff x="959750" y="2678373"/>
              <a:chExt cx="729060" cy="943327"/>
            </a:xfrm>
          </p:grpSpPr>
          <p:sp>
            <p:nvSpPr>
              <p:cNvPr id="48" name="Google Shape;1605;p40">
                <a:extLst>
                  <a:ext uri="{FF2B5EF4-FFF2-40B4-BE49-F238E27FC236}">
                    <a16:creationId xmlns:a16="http://schemas.microsoft.com/office/drawing/2014/main" id="{4492C7CF-B6A8-788B-39DF-1E5770C96EAE}"/>
                  </a:ext>
                </a:extLst>
              </p:cNvPr>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06;p40">
                <a:extLst>
                  <a:ext uri="{FF2B5EF4-FFF2-40B4-BE49-F238E27FC236}">
                    <a16:creationId xmlns:a16="http://schemas.microsoft.com/office/drawing/2014/main" id="{B8C65989-0333-8DC4-ACC6-55CE11425CD8}"/>
                  </a:ext>
                </a:extLst>
              </p:cNvPr>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07;p40">
                <a:extLst>
                  <a:ext uri="{FF2B5EF4-FFF2-40B4-BE49-F238E27FC236}">
                    <a16:creationId xmlns:a16="http://schemas.microsoft.com/office/drawing/2014/main" id="{8E5CB860-2D77-3035-D25C-F32A91895D11}"/>
                  </a:ext>
                </a:extLst>
              </p:cNvPr>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08;p40">
                <a:extLst>
                  <a:ext uri="{FF2B5EF4-FFF2-40B4-BE49-F238E27FC236}">
                    <a16:creationId xmlns:a16="http://schemas.microsoft.com/office/drawing/2014/main" id="{933A7A40-AEFD-E1E0-09A7-B1BAD20C8CB9}"/>
                  </a:ext>
                </a:extLst>
              </p:cNvPr>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09;p40">
                <a:extLst>
                  <a:ext uri="{FF2B5EF4-FFF2-40B4-BE49-F238E27FC236}">
                    <a16:creationId xmlns:a16="http://schemas.microsoft.com/office/drawing/2014/main" id="{5CAA4BDD-B457-4F96-D81E-554966554807}"/>
                  </a:ext>
                </a:extLst>
              </p:cNvPr>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10;p40">
                <a:extLst>
                  <a:ext uri="{FF2B5EF4-FFF2-40B4-BE49-F238E27FC236}">
                    <a16:creationId xmlns:a16="http://schemas.microsoft.com/office/drawing/2014/main" id="{9CF26C25-8476-F6ED-5F0A-36DE36CD1F1B}"/>
                  </a:ext>
                </a:extLst>
              </p:cNvPr>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11;p40">
                <a:extLst>
                  <a:ext uri="{FF2B5EF4-FFF2-40B4-BE49-F238E27FC236}">
                    <a16:creationId xmlns:a16="http://schemas.microsoft.com/office/drawing/2014/main" id="{D96A2416-FEED-23C0-B9D9-C0091CA9D98D}"/>
                  </a:ext>
                </a:extLst>
              </p:cNvPr>
              <p:cNvSpPr/>
              <p:nvPr/>
            </p:nvSpPr>
            <p:spPr>
              <a:xfrm>
                <a:off x="1565385" y="2678373"/>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612;p40">
              <a:extLst>
                <a:ext uri="{FF2B5EF4-FFF2-40B4-BE49-F238E27FC236}">
                  <a16:creationId xmlns:a16="http://schemas.microsoft.com/office/drawing/2014/main" id="{9C156F94-B6E7-3E6A-9D08-B0ACD9E8DCC7}"/>
                </a:ext>
              </a:extLst>
            </p:cNvPr>
            <p:cNvGrpSpPr/>
            <p:nvPr/>
          </p:nvGrpSpPr>
          <p:grpSpPr>
            <a:xfrm rot="-5400000" flipH="1">
              <a:off x="7237650" y="4201057"/>
              <a:ext cx="699928" cy="1651024"/>
              <a:chOff x="8337812" y="3492483"/>
              <a:chExt cx="699928" cy="1651024"/>
            </a:xfrm>
          </p:grpSpPr>
          <p:sp>
            <p:nvSpPr>
              <p:cNvPr id="45" name="Google Shape;1613;p40">
                <a:extLst>
                  <a:ext uri="{FF2B5EF4-FFF2-40B4-BE49-F238E27FC236}">
                    <a16:creationId xmlns:a16="http://schemas.microsoft.com/office/drawing/2014/main" id="{3FBD15EB-EF95-7701-B9D4-887409961875}"/>
                  </a:ext>
                </a:extLst>
              </p:cNvPr>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14;p40">
                <a:extLst>
                  <a:ext uri="{FF2B5EF4-FFF2-40B4-BE49-F238E27FC236}">
                    <a16:creationId xmlns:a16="http://schemas.microsoft.com/office/drawing/2014/main" id="{B507B256-B377-B8DF-E039-E312B6689B62}"/>
                  </a:ext>
                </a:extLst>
              </p:cNvPr>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40">
                <a:extLst>
                  <a:ext uri="{FF2B5EF4-FFF2-40B4-BE49-F238E27FC236}">
                    <a16:creationId xmlns:a16="http://schemas.microsoft.com/office/drawing/2014/main" id="{22EA28A8-20E1-9079-7DD1-3D137A02555D}"/>
                  </a:ext>
                </a:extLst>
              </p:cNvPr>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1616;p40">
              <a:extLst>
                <a:ext uri="{FF2B5EF4-FFF2-40B4-BE49-F238E27FC236}">
                  <a16:creationId xmlns:a16="http://schemas.microsoft.com/office/drawing/2014/main" id="{7007E718-D248-80EB-D9B1-7C80F899B888}"/>
                </a:ext>
              </a:extLst>
            </p:cNvPr>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17;p40">
              <a:extLst>
                <a:ext uri="{FF2B5EF4-FFF2-40B4-BE49-F238E27FC236}">
                  <a16:creationId xmlns:a16="http://schemas.microsoft.com/office/drawing/2014/main" id="{8B9BCEC9-5BE1-865B-829F-636F57DE79E1}"/>
                </a:ext>
              </a:extLst>
            </p:cNvPr>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1618;p40">
              <a:extLst>
                <a:ext uri="{FF2B5EF4-FFF2-40B4-BE49-F238E27FC236}">
                  <a16:creationId xmlns:a16="http://schemas.microsoft.com/office/drawing/2014/main" id="{429191F7-A240-E62D-83DA-3BE29B0C3EBD}"/>
                </a:ext>
              </a:extLst>
            </p:cNvPr>
            <p:cNvGrpSpPr/>
            <p:nvPr/>
          </p:nvGrpSpPr>
          <p:grpSpPr>
            <a:xfrm rot="-5400000" flipH="1">
              <a:off x="5819578" y="4727817"/>
              <a:ext cx="134004" cy="134004"/>
              <a:chOff x="8356813" y="1074288"/>
              <a:chExt cx="351900" cy="351900"/>
            </a:xfrm>
          </p:grpSpPr>
          <p:sp>
            <p:nvSpPr>
              <p:cNvPr id="43" name="Google Shape;1619;p40">
                <a:extLst>
                  <a:ext uri="{FF2B5EF4-FFF2-40B4-BE49-F238E27FC236}">
                    <a16:creationId xmlns:a16="http://schemas.microsoft.com/office/drawing/2014/main" id="{0783E6D0-27BE-F9C9-127B-C89776F84C03}"/>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20;p40">
                <a:extLst>
                  <a:ext uri="{FF2B5EF4-FFF2-40B4-BE49-F238E27FC236}">
                    <a16:creationId xmlns:a16="http://schemas.microsoft.com/office/drawing/2014/main" id="{36394AF2-A2C9-B9C1-51A9-DDE0C16AA3F2}"/>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1522;p38">
            <a:extLst>
              <a:ext uri="{FF2B5EF4-FFF2-40B4-BE49-F238E27FC236}">
                <a16:creationId xmlns:a16="http://schemas.microsoft.com/office/drawing/2014/main" id="{70A7512A-EB6A-E38E-C099-709D6EA1879B}"/>
              </a:ext>
            </a:extLst>
          </p:cNvPr>
          <p:cNvGrpSpPr/>
          <p:nvPr/>
        </p:nvGrpSpPr>
        <p:grpSpPr>
          <a:xfrm>
            <a:off x="-3560" y="4819174"/>
            <a:ext cx="4558967" cy="134100"/>
            <a:chOff x="796100" y="3019701"/>
            <a:chExt cx="4558967" cy="134100"/>
          </a:xfrm>
        </p:grpSpPr>
        <p:sp>
          <p:nvSpPr>
            <p:cNvPr id="4" name="Google Shape;1523;p38">
              <a:extLst>
                <a:ext uri="{FF2B5EF4-FFF2-40B4-BE49-F238E27FC236}">
                  <a16:creationId xmlns:a16="http://schemas.microsoft.com/office/drawing/2014/main" id="{74EBDA75-BDCE-D98C-16CD-7E6D86F81D5F}"/>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1524;p38">
              <a:extLst>
                <a:ext uri="{FF2B5EF4-FFF2-40B4-BE49-F238E27FC236}">
                  <a16:creationId xmlns:a16="http://schemas.microsoft.com/office/drawing/2014/main" id="{A2EAC50F-87D7-7241-B2D9-F6145B01A52E}"/>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7" name="Google Shape;1525;p38">
              <a:extLst>
                <a:ext uri="{FF2B5EF4-FFF2-40B4-BE49-F238E27FC236}">
                  <a16:creationId xmlns:a16="http://schemas.microsoft.com/office/drawing/2014/main" id="{05201C49-ACDA-9748-600E-4B542EA03478}"/>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304;p40">
            <a:extLst>
              <a:ext uri="{FF2B5EF4-FFF2-40B4-BE49-F238E27FC236}">
                <a16:creationId xmlns:a16="http://schemas.microsoft.com/office/drawing/2014/main" id="{87C7381A-278E-3709-50F3-CFF1269A9349}"/>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40</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240154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7" name="ZoneTexte 16">
            <a:extLst>
              <a:ext uri="{FF2B5EF4-FFF2-40B4-BE49-F238E27FC236}">
                <a16:creationId xmlns:a16="http://schemas.microsoft.com/office/drawing/2014/main" id="{83D4FD51-55CB-430C-411F-61B4B397A8D9}"/>
              </a:ext>
            </a:extLst>
          </p:cNvPr>
          <p:cNvSpPr txBox="1"/>
          <p:nvPr/>
        </p:nvSpPr>
        <p:spPr>
          <a:xfrm>
            <a:off x="2976755" y="154929"/>
            <a:ext cx="3190489" cy="584775"/>
          </a:xfrm>
          <a:prstGeom prst="rect">
            <a:avLst/>
          </a:prstGeom>
          <a:noFill/>
        </p:spPr>
        <p:txBody>
          <a:bodyPr wrap="square">
            <a:spAutoFit/>
          </a:bodyPr>
          <a:lstStyle/>
          <a:p>
            <a:pPr algn="ctr"/>
            <a:r>
              <a:rPr lang="fr-FR" sz="3200" b="1" dirty="0">
                <a:solidFill>
                  <a:srgbClr val="0C0A9E"/>
                </a:solidFill>
                <a:latin typeface="IBM Plex Mono" panose="020B0509050203000203" pitchFamily="49" charset="0"/>
              </a:rPr>
              <a:t>Réplication</a:t>
            </a:r>
          </a:p>
        </p:txBody>
      </p:sp>
      <p:sp>
        <p:nvSpPr>
          <p:cNvPr id="21" name="Rectangle 3">
            <a:extLst>
              <a:ext uri="{FF2B5EF4-FFF2-40B4-BE49-F238E27FC236}">
                <a16:creationId xmlns:a16="http://schemas.microsoft.com/office/drawing/2014/main" id="{E7EE0CC9-FCD1-68AF-AB18-E977B7522B85}"/>
              </a:ext>
            </a:extLst>
          </p:cNvPr>
          <p:cNvSpPr>
            <a:spLocks noChangeArrowheads="1"/>
          </p:cNvSpPr>
          <p:nvPr/>
        </p:nvSpPr>
        <p:spPr bwMode="auto">
          <a:xfrm>
            <a:off x="329416" y="853715"/>
            <a:ext cx="8700946" cy="1029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MongoDB utilise un </a:t>
            </a:r>
            <a:r>
              <a:rPr kumimoji="0" lang="fr-FR" altLang="fr-FR"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Replica</a:t>
            </a:r>
            <a:r>
              <a:rPr kumimoji="0" lang="fr-FR" altLang="fr-FR"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Set</a:t>
            </a:r>
            <a:r>
              <a:rPr kumimoji="0" lang="fr-FR" altLang="fr-FR"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t>
            </a:r>
          </a:p>
          <a:p>
            <a:pPr marL="0" marR="0" lvl="0" indent="0" algn="l" defTabSz="914400" rtl="0" eaLnBrk="0" fontAlgn="base" latinLnBrk="0" hangingPunct="0">
              <a:lnSpc>
                <a:spcPct val="150000"/>
              </a:lnSpc>
              <a:spcBef>
                <a:spcPct val="0"/>
              </a:spcBef>
              <a:spcAft>
                <a:spcPct val="0"/>
              </a:spcAft>
              <a:buClrTx/>
              <a:buSzTx/>
              <a:tabLst/>
            </a:pPr>
            <a:r>
              <a:rPr kumimoji="0" lang="fr-FR" altLang="fr-FR" b="0" i="0" u="none" strike="noStrike" cap="none" normalizeH="0" baseline="0" dirty="0">
                <a:ln>
                  <a:noFill/>
                </a:ln>
                <a:solidFill>
                  <a:schemeClr val="accent2">
                    <a:lumMod val="25000"/>
                  </a:schemeClr>
                </a:solidFill>
                <a:effectLst/>
                <a:latin typeface="Poppins" panose="00000500000000000000" pitchFamily="2" charset="0"/>
                <a:cs typeface="Poppins" panose="00000500000000000000" pitchFamily="2" charset="0"/>
              </a:rPr>
              <a:t>➔ </a:t>
            </a:r>
            <a:r>
              <a:rPr kumimoji="0" lang="fr-FR" altLang="fr-FR" b="1" i="0" u="none" strike="noStrike" cap="none" normalizeH="0" baseline="0" dirty="0">
                <a:ln>
                  <a:noFill/>
                </a:ln>
                <a:solidFill>
                  <a:schemeClr val="accent2">
                    <a:lumMod val="25000"/>
                  </a:schemeClr>
                </a:solidFill>
                <a:effectLst/>
                <a:latin typeface="Poppins" panose="00000500000000000000" pitchFamily="2" charset="0"/>
                <a:cs typeface="Poppins" panose="00000500000000000000" pitchFamily="2" charset="0"/>
              </a:rPr>
              <a:t>Un nœud primaire</a:t>
            </a:r>
            <a:r>
              <a:rPr kumimoji="0" lang="fr-FR" altLang="fr-FR" b="0" i="0" u="none" strike="noStrike" cap="none" normalizeH="0" baseline="0" dirty="0">
                <a:ln>
                  <a:noFill/>
                </a:ln>
                <a:solidFill>
                  <a:schemeClr val="accent2">
                    <a:lumMod val="25000"/>
                  </a:schemeClr>
                </a:solidFill>
                <a:effectLst/>
                <a:latin typeface="Poppins" panose="00000500000000000000" pitchFamily="2" charset="0"/>
                <a:cs typeface="Poppins" panose="00000500000000000000" pitchFamily="2" charset="0"/>
              </a:rPr>
              <a:t> </a:t>
            </a:r>
            <a:r>
              <a:rPr kumimoji="0" lang="fr-FR" altLang="fr-FR"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t>
            </a:r>
            <a:r>
              <a:rPr kumimoji="0" lang="fr-FR" altLang="fr-FR"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Primary</a:t>
            </a:r>
            <a:r>
              <a:rPr kumimoji="0" lang="fr-FR" altLang="fr-FR"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gère toutes les </a:t>
            </a:r>
            <a:r>
              <a:rPr kumimoji="0" lang="fr-FR" altLang="fr-FR"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écritures</a:t>
            </a:r>
            <a:r>
              <a:rPr kumimoji="0" lang="fr-FR" altLang="fr-FR"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t>
            </a:r>
          </a:p>
          <a:p>
            <a:pPr marL="0" marR="0" lvl="0" indent="0" algn="l" defTabSz="914400" rtl="0" eaLnBrk="0" fontAlgn="base" latinLnBrk="0" hangingPunct="0">
              <a:lnSpc>
                <a:spcPct val="150000"/>
              </a:lnSpc>
              <a:spcBef>
                <a:spcPct val="0"/>
              </a:spcBef>
              <a:spcAft>
                <a:spcPct val="0"/>
              </a:spcAft>
              <a:buClrTx/>
              <a:buSzTx/>
              <a:tabLst/>
            </a:pPr>
            <a:r>
              <a:rPr kumimoji="0" lang="fr-FR" altLang="fr-FR" b="0" i="0" u="none" strike="noStrike" cap="none" normalizeH="0" baseline="0" dirty="0">
                <a:ln>
                  <a:noFill/>
                </a:ln>
                <a:solidFill>
                  <a:schemeClr val="accent2">
                    <a:lumMod val="25000"/>
                  </a:schemeClr>
                </a:solidFill>
                <a:effectLst/>
                <a:latin typeface="Poppins" panose="00000500000000000000" pitchFamily="2" charset="0"/>
                <a:cs typeface="Poppins" panose="00000500000000000000" pitchFamily="2" charset="0"/>
              </a:rPr>
              <a:t>➔ </a:t>
            </a:r>
            <a:r>
              <a:rPr kumimoji="0" lang="fr-FR" altLang="fr-FR" b="1" i="0" u="none" strike="noStrike" cap="none" normalizeH="0" baseline="0" dirty="0">
                <a:ln>
                  <a:noFill/>
                </a:ln>
                <a:solidFill>
                  <a:schemeClr val="accent2">
                    <a:lumMod val="25000"/>
                  </a:schemeClr>
                </a:solidFill>
                <a:effectLst/>
                <a:latin typeface="Poppins" panose="00000500000000000000" pitchFamily="2" charset="0"/>
                <a:cs typeface="Poppins" panose="00000500000000000000" pitchFamily="2" charset="0"/>
              </a:rPr>
              <a:t>Les nœuds secondaires</a:t>
            </a:r>
            <a:r>
              <a:rPr kumimoji="0" lang="fr-FR" altLang="fr-FR" b="0" i="0" u="none" strike="noStrike" cap="none" normalizeH="0" baseline="0" dirty="0">
                <a:ln>
                  <a:noFill/>
                </a:ln>
                <a:solidFill>
                  <a:schemeClr val="accent2">
                    <a:lumMod val="25000"/>
                  </a:schemeClr>
                </a:solidFill>
                <a:effectLst/>
                <a:latin typeface="Poppins" panose="00000500000000000000" pitchFamily="2" charset="0"/>
                <a:cs typeface="Poppins" panose="00000500000000000000" pitchFamily="2" charset="0"/>
              </a:rPr>
              <a:t> </a:t>
            </a:r>
            <a:r>
              <a:rPr kumimoji="0" lang="fr-FR" altLang="fr-FR"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t>
            </a:r>
            <a:r>
              <a:rPr kumimoji="0" lang="fr-FR" altLang="fr-FR"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Secondaries</a:t>
            </a:r>
            <a:r>
              <a:rPr kumimoji="0" lang="fr-FR" altLang="fr-FR"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copient </a:t>
            </a:r>
            <a:r>
              <a:rPr kumimoji="0" lang="fr-FR" altLang="fr-FR"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automatiquement</a:t>
            </a:r>
            <a:r>
              <a:rPr kumimoji="0" lang="fr-FR" altLang="fr-FR"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les données du primaire.</a:t>
            </a:r>
          </a:p>
        </p:txBody>
      </p:sp>
      <p:sp>
        <p:nvSpPr>
          <p:cNvPr id="22" name="Rectangle 21">
            <a:extLst>
              <a:ext uri="{FF2B5EF4-FFF2-40B4-BE49-F238E27FC236}">
                <a16:creationId xmlns:a16="http://schemas.microsoft.com/office/drawing/2014/main" id="{756AFCDD-A061-5D30-2A65-6A2B37515960}"/>
              </a:ext>
            </a:extLst>
          </p:cNvPr>
          <p:cNvSpPr/>
          <p:nvPr/>
        </p:nvSpPr>
        <p:spPr>
          <a:xfrm>
            <a:off x="1193181" y="4850780"/>
            <a:ext cx="869795" cy="23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Google Shape;1592;p40">
            <a:extLst>
              <a:ext uri="{FF2B5EF4-FFF2-40B4-BE49-F238E27FC236}">
                <a16:creationId xmlns:a16="http://schemas.microsoft.com/office/drawing/2014/main" id="{F3F2547D-B5B4-B5FE-9DC7-B89648343BED}"/>
              </a:ext>
            </a:extLst>
          </p:cNvPr>
          <p:cNvSpPr/>
          <p:nvPr/>
        </p:nvSpPr>
        <p:spPr>
          <a:xfrm rot="16200000" flipH="1">
            <a:off x="8156310" y="4309066"/>
            <a:ext cx="1100006" cy="952726"/>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592;p40">
            <a:extLst>
              <a:ext uri="{FF2B5EF4-FFF2-40B4-BE49-F238E27FC236}">
                <a16:creationId xmlns:a16="http://schemas.microsoft.com/office/drawing/2014/main" id="{99985811-FEDE-76A7-ED69-F09BCC30AB37}"/>
              </a:ext>
            </a:extLst>
          </p:cNvPr>
          <p:cNvSpPr/>
          <p:nvPr/>
        </p:nvSpPr>
        <p:spPr>
          <a:xfrm rot="16200000" flipH="1">
            <a:off x="-696950" y="3768486"/>
            <a:ext cx="1100006" cy="952726"/>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592;p40">
            <a:extLst>
              <a:ext uri="{FF2B5EF4-FFF2-40B4-BE49-F238E27FC236}">
                <a16:creationId xmlns:a16="http://schemas.microsoft.com/office/drawing/2014/main" id="{6EDB7E8B-9F32-687E-9EB1-8E2A4DA8B788}"/>
              </a:ext>
            </a:extLst>
          </p:cNvPr>
          <p:cNvSpPr/>
          <p:nvPr/>
        </p:nvSpPr>
        <p:spPr>
          <a:xfrm rot="16200000" flipH="1">
            <a:off x="-607989" y="4309066"/>
            <a:ext cx="1100006" cy="952726"/>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Image 2">
            <a:extLst>
              <a:ext uri="{FF2B5EF4-FFF2-40B4-BE49-F238E27FC236}">
                <a16:creationId xmlns:a16="http://schemas.microsoft.com/office/drawing/2014/main" id="{1337065A-BB60-2FEC-C95C-118FCB577D14}"/>
              </a:ext>
            </a:extLst>
          </p:cNvPr>
          <p:cNvPicPr>
            <a:picLocks noChangeAspect="1"/>
          </p:cNvPicPr>
          <p:nvPr/>
        </p:nvPicPr>
        <p:blipFill>
          <a:blip r:embed="rId3"/>
          <a:stretch>
            <a:fillRect/>
          </a:stretch>
        </p:blipFill>
        <p:spPr>
          <a:xfrm>
            <a:off x="1661847" y="2088815"/>
            <a:ext cx="5820304" cy="2825466"/>
          </a:xfrm>
          <a:prstGeom prst="rect">
            <a:avLst/>
          </a:prstGeom>
        </p:spPr>
      </p:pic>
      <p:grpSp>
        <p:nvGrpSpPr>
          <p:cNvPr id="2" name="Google Shape;1522;p38">
            <a:extLst>
              <a:ext uri="{FF2B5EF4-FFF2-40B4-BE49-F238E27FC236}">
                <a16:creationId xmlns:a16="http://schemas.microsoft.com/office/drawing/2014/main" id="{8E027773-3D94-9B2B-DFBC-6C5B25C88851}"/>
              </a:ext>
            </a:extLst>
          </p:cNvPr>
          <p:cNvGrpSpPr/>
          <p:nvPr/>
        </p:nvGrpSpPr>
        <p:grpSpPr>
          <a:xfrm>
            <a:off x="-3560" y="4819174"/>
            <a:ext cx="4558967" cy="134100"/>
            <a:chOff x="796100" y="3019701"/>
            <a:chExt cx="4558967" cy="134100"/>
          </a:xfrm>
        </p:grpSpPr>
        <p:sp>
          <p:nvSpPr>
            <p:cNvPr id="4" name="Google Shape;1523;p38">
              <a:extLst>
                <a:ext uri="{FF2B5EF4-FFF2-40B4-BE49-F238E27FC236}">
                  <a16:creationId xmlns:a16="http://schemas.microsoft.com/office/drawing/2014/main" id="{A292B49F-8E3F-37C9-74DB-2EF7C5FE9861}"/>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1524;p38">
              <a:extLst>
                <a:ext uri="{FF2B5EF4-FFF2-40B4-BE49-F238E27FC236}">
                  <a16:creationId xmlns:a16="http://schemas.microsoft.com/office/drawing/2014/main" id="{C9E9BA89-8801-3389-ADB3-15554BBD55AA}"/>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6" name="Google Shape;1525;p38">
              <a:extLst>
                <a:ext uri="{FF2B5EF4-FFF2-40B4-BE49-F238E27FC236}">
                  <a16:creationId xmlns:a16="http://schemas.microsoft.com/office/drawing/2014/main" id="{50671825-B697-C46F-72FB-006EA96038FE}"/>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2304;p40">
            <a:extLst>
              <a:ext uri="{FF2B5EF4-FFF2-40B4-BE49-F238E27FC236}">
                <a16:creationId xmlns:a16="http://schemas.microsoft.com/office/drawing/2014/main" id="{D88DC803-6D09-D4B3-B424-B790B80536EC}"/>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41</a:t>
            </a:r>
            <a:endParaRPr b="1" dirty="0">
              <a:solidFill>
                <a:schemeClr val="bg1"/>
              </a:solidFill>
              <a:latin typeface="Lexend Deca"/>
              <a:ea typeface="Lexend Deca"/>
              <a:cs typeface="Lexend Deca"/>
              <a:sym typeface="Lexend De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grpSp>
        <p:nvGrpSpPr>
          <p:cNvPr id="2109" name="Google Shape;2109;p53"/>
          <p:cNvGrpSpPr/>
          <p:nvPr/>
        </p:nvGrpSpPr>
        <p:grpSpPr>
          <a:xfrm>
            <a:off x="4205675" y="2058116"/>
            <a:ext cx="1387840" cy="1526301"/>
            <a:chOff x="4085864" y="2304898"/>
            <a:chExt cx="972392" cy="972266"/>
          </a:xfrm>
          <a:solidFill>
            <a:schemeClr val="accent2">
              <a:lumMod val="25000"/>
            </a:schemeClr>
          </a:solidFill>
        </p:grpSpPr>
        <p:sp>
          <p:nvSpPr>
            <p:cNvPr id="2110" name="Google Shape;2110;p53"/>
            <p:cNvSpPr/>
            <p:nvPr/>
          </p:nvSpPr>
          <p:spPr>
            <a:xfrm>
              <a:off x="4085864" y="2304898"/>
              <a:ext cx="972392" cy="972266"/>
            </a:xfrm>
            <a:custGeom>
              <a:avLst/>
              <a:gdLst/>
              <a:ahLst/>
              <a:cxnLst/>
              <a:rect l="l" t="t" r="r" b="b"/>
              <a:pathLst>
                <a:path w="7707" h="7706" extrusionOk="0">
                  <a:moveTo>
                    <a:pt x="3854" y="0"/>
                  </a:moveTo>
                  <a:cubicBezTo>
                    <a:pt x="3439" y="0"/>
                    <a:pt x="3030" y="65"/>
                    <a:pt x="2640" y="195"/>
                  </a:cubicBezTo>
                  <a:cubicBezTo>
                    <a:pt x="2543" y="227"/>
                    <a:pt x="2491" y="331"/>
                    <a:pt x="2522" y="428"/>
                  </a:cubicBezTo>
                  <a:cubicBezTo>
                    <a:pt x="2549" y="506"/>
                    <a:pt x="2621" y="555"/>
                    <a:pt x="2698" y="555"/>
                  </a:cubicBezTo>
                  <a:cubicBezTo>
                    <a:pt x="2717" y="555"/>
                    <a:pt x="2736" y="552"/>
                    <a:pt x="2755" y="546"/>
                  </a:cubicBezTo>
                  <a:cubicBezTo>
                    <a:pt x="3109" y="430"/>
                    <a:pt x="3478" y="369"/>
                    <a:pt x="3854" y="369"/>
                  </a:cubicBezTo>
                  <a:cubicBezTo>
                    <a:pt x="5774" y="369"/>
                    <a:pt x="7337" y="1933"/>
                    <a:pt x="7337" y="3852"/>
                  </a:cubicBezTo>
                  <a:cubicBezTo>
                    <a:pt x="7337" y="5773"/>
                    <a:pt x="5774" y="7337"/>
                    <a:pt x="3854" y="7337"/>
                  </a:cubicBezTo>
                  <a:cubicBezTo>
                    <a:pt x="1933" y="7337"/>
                    <a:pt x="370" y="5773"/>
                    <a:pt x="370" y="3852"/>
                  </a:cubicBezTo>
                  <a:cubicBezTo>
                    <a:pt x="370" y="2641"/>
                    <a:pt x="985" y="1535"/>
                    <a:pt x="2016" y="893"/>
                  </a:cubicBezTo>
                  <a:cubicBezTo>
                    <a:pt x="2102" y="839"/>
                    <a:pt x="2129" y="725"/>
                    <a:pt x="2074" y="639"/>
                  </a:cubicBezTo>
                  <a:cubicBezTo>
                    <a:pt x="2040" y="583"/>
                    <a:pt x="1979" y="552"/>
                    <a:pt x="1918" y="552"/>
                  </a:cubicBezTo>
                  <a:cubicBezTo>
                    <a:pt x="1884" y="552"/>
                    <a:pt x="1851" y="561"/>
                    <a:pt x="1821" y="579"/>
                  </a:cubicBezTo>
                  <a:cubicBezTo>
                    <a:pt x="1275" y="920"/>
                    <a:pt x="819" y="1394"/>
                    <a:pt x="501" y="1954"/>
                  </a:cubicBezTo>
                  <a:cubicBezTo>
                    <a:pt x="174" y="2530"/>
                    <a:pt x="0" y="3186"/>
                    <a:pt x="0" y="3852"/>
                  </a:cubicBezTo>
                  <a:cubicBezTo>
                    <a:pt x="0" y="5977"/>
                    <a:pt x="1729" y="7706"/>
                    <a:pt x="3854" y="7706"/>
                  </a:cubicBezTo>
                  <a:cubicBezTo>
                    <a:pt x="5979" y="7706"/>
                    <a:pt x="7707" y="5977"/>
                    <a:pt x="7707" y="3852"/>
                  </a:cubicBezTo>
                  <a:cubicBezTo>
                    <a:pt x="7707" y="1729"/>
                    <a:pt x="5978" y="0"/>
                    <a:pt x="38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3"/>
            <p:cNvSpPr/>
            <p:nvPr/>
          </p:nvSpPr>
          <p:spPr>
            <a:xfrm>
              <a:off x="4216324" y="2435989"/>
              <a:ext cx="711094" cy="711094"/>
            </a:xfrm>
            <a:custGeom>
              <a:avLst/>
              <a:gdLst/>
              <a:ahLst/>
              <a:cxnLst/>
              <a:rect l="l" t="t" r="r" b="b"/>
              <a:pathLst>
                <a:path w="5636" h="5636" extrusionOk="0">
                  <a:moveTo>
                    <a:pt x="3082" y="359"/>
                  </a:moveTo>
                  <a:lnTo>
                    <a:pt x="3082" y="833"/>
                  </a:lnTo>
                  <a:cubicBezTo>
                    <a:pt x="3082" y="920"/>
                    <a:pt x="3142" y="995"/>
                    <a:pt x="3228" y="1014"/>
                  </a:cubicBezTo>
                  <a:cubicBezTo>
                    <a:pt x="3437" y="1062"/>
                    <a:pt x="3635" y="1143"/>
                    <a:pt x="3815" y="1257"/>
                  </a:cubicBezTo>
                  <a:cubicBezTo>
                    <a:pt x="3845" y="1277"/>
                    <a:pt x="3880" y="1286"/>
                    <a:pt x="3914" y="1286"/>
                  </a:cubicBezTo>
                  <a:cubicBezTo>
                    <a:pt x="3963" y="1286"/>
                    <a:pt x="4011" y="1267"/>
                    <a:pt x="4048" y="1232"/>
                  </a:cubicBezTo>
                  <a:lnTo>
                    <a:pt x="4385" y="897"/>
                  </a:lnTo>
                  <a:lnTo>
                    <a:pt x="4756" y="1263"/>
                  </a:lnTo>
                  <a:lnTo>
                    <a:pt x="4418" y="1598"/>
                  </a:lnTo>
                  <a:cubicBezTo>
                    <a:pt x="4357" y="1660"/>
                    <a:pt x="4345" y="1756"/>
                    <a:pt x="4392" y="1828"/>
                  </a:cubicBezTo>
                  <a:cubicBezTo>
                    <a:pt x="4507" y="2007"/>
                    <a:pt x="4590" y="2204"/>
                    <a:pt x="4636" y="2410"/>
                  </a:cubicBezTo>
                  <a:cubicBezTo>
                    <a:pt x="4656" y="2496"/>
                    <a:pt x="4731" y="2556"/>
                    <a:pt x="4819" y="2556"/>
                  </a:cubicBezTo>
                  <a:lnTo>
                    <a:pt x="5276" y="2556"/>
                  </a:lnTo>
                  <a:lnTo>
                    <a:pt x="5276" y="3079"/>
                  </a:lnTo>
                  <a:lnTo>
                    <a:pt x="4819" y="3079"/>
                  </a:lnTo>
                  <a:cubicBezTo>
                    <a:pt x="4731" y="3079"/>
                    <a:pt x="4656" y="3140"/>
                    <a:pt x="4636" y="3225"/>
                  </a:cubicBezTo>
                  <a:cubicBezTo>
                    <a:pt x="4589" y="3431"/>
                    <a:pt x="4508" y="3628"/>
                    <a:pt x="4392" y="3807"/>
                  </a:cubicBezTo>
                  <a:cubicBezTo>
                    <a:pt x="4345" y="3881"/>
                    <a:pt x="4357" y="3976"/>
                    <a:pt x="4418" y="4037"/>
                  </a:cubicBezTo>
                  <a:lnTo>
                    <a:pt x="4756" y="4372"/>
                  </a:lnTo>
                  <a:lnTo>
                    <a:pt x="4385" y="4738"/>
                  </a:lnTo>
                  <a:lnTo>
                    <a:pt x="4048" y="4403"/>
                  </a:lnTo>
                  <a:cubicBezTo>
                    <a:pt x="4012" y="4367"/>
                    <a:pt x="3964" y="4349"/>
                    <a:pt x="3916" y="4349"/>
                  </a:cubicBezTo>
                  <a:cubicBezTo>
                    <a:pt x="3881" y="4349"/>
                    <a:pt x="3846" y="4358"/>
                    <a:pt x="3815" y="4378"/>
                  </a:cubicBezTo>
                  <a:cubicBezTo>
                    <a:pt x="3635" y="4492"/>
                    <a:pt x="3437" y="4573"/>
                    <a:pt x="3227" y="4619"/>
                  </a:cubicBezTo>
                  <a:cubicBezTo>
                    <a:pt x="3142" y="4639"/>
                    <a:pt x="3080" y="4713"/>
                    <a:pt x="3080" y="4800"/>
                  </a:cubicBezTo>
                  <a:lnTo>
                    <a:pt x="3080" y="5274"/>
                  </a:lnTo>
                  <a:lnTo>
                    <a:pt x="2557" y="5274"/>
                  </a:lnTo>
                  <a:lnTo>
                    <a:pt x="2557" y="4817"/>
                  </a:lnTo>
                  <a:cubicBezTo>
                    <a:pt x="2557" y="4729"/>
                    <a:pt x="2496" y="4654"/>
                    <a:pt x="2411" y="4634"/>
                  </a:cubicBezTo>
                  <a:cubicBezTo>
                    <a:pt x="2205" y="4587"/>
                    <a:pt x="2008" y="4505"/>
                    <a:pt x="1829" y="4390"/>
                  </a:cubicBezTo>
                  <a:cubicBezTo>
                    <a:pt x="1799" y="4370"/>
                    <a:pt x="1765" y="4361"/>
                    <a:pt x="1731" y="4361"/>
                  </a:cubicBezTo>
                  <a:cubicBezTo>
                    <a:pt x="1683" y="4361"/>
                    <a:pt x="1635" y="4380"/>
                    <a:pt x="1600" y="4416"/>
                  </a:cubicBezTo>
                  <a:lnTo>
                    <a:pt x="1264" y="4754"/>
                  </a:lnTo>
                  <a:lnTo>
                    <a:pt x="897" y="4383"/>
                  </a:lnTo>
                  <a:lnTo>
                    <a:pt x="1233" y="4043"/>
                  </a:lnTo>
                  <a:cubicBezTo>
                    <a:pt x="1294" y="3983"/>
                    <a:pt x="1305" y="3889"/>
                    <a:pt x="1259" y="3816"/>
                  </a:cubicBezTo>
                  <a:cubicBezTo>
                    <a:pt x="1144" y="3633"/>
                    <a:pt x="1063" y="3434"/>
                    <a:pt x="1016" y="3224"/>
                  </a:cubicBezTo>
                  <a:cubicBezTo>
                    <a:pt x="997" y="3138"/>
                    <a:pt x="922" y="3077"/>
                    <a:pt x="835" y="3077"/>
                  </a:cubicBezTo>
                  <a:lnTo>
                    <a:pt x="362" y="3077"/>
                  </a:lnTo>
                  <a:lnTo>
                    <a:pt x="362" y="2554"/>
                  </a:lnTo>
                  <a:lnTo>
                    <a:pt x="818" y="2554"/>
                  </a:lnTo>
                  <a:cubicBezTo>
                    <a:pt x="906" y="2554"/>
                    <a:pt x="982" y="2493"/>
                    <a:pt x="1001" y="2408"/>
                  </a:cubicBezTo>
                  <a:cubicBezTo>
                    <a:pt x="1049" y="2201"/>
                    <a:pt x="1129" y="2005"/>
                    <a:pt x="1244" y="1826"/>
                  </a:cubicBezTo>
                  <a:cubicBezTo>
                    <a:pt x="1292" y="1752"/>
                    <a:pt x="1280" y="1656"/>
                    <a:pt x="1218" y="1596"/>
                  </a:cubicBezTo>
                  <a:lnTo>
                    <a:pt x="881" y="1261"/>
                  </a:lnTo>
                  <a:lnTo>
                    <a:pt x="1252" y="895"/>
                  </a:lnTo>
                  <a:lnTo>
                    <a:pt x="1592" y="1231"/>
                  </a:lnTo>
                  <a:cubicBezTo>
                    <a:pt x="1627" y="1267"/>
                    <a:pt x="1674" y="1285"/>
                    <a:pt x="1722" y="1285"/>
                  </a:cubicBezTo>
                  <a:cubicBezTo>
                    <a:pt x="1755" y="1285"/>
                    <a:pt x="1789" y="1276"/>
                    <a:pt x="1819" y="1257"/>
                  </a:cubicBezTo>
                  <a:cubicBezTo>
                    <a:pt x="2002" y="1142"/>
                    <a:pt x="2201" y="1061"/>
                    <a:pt x="2411" y="1014"/>
                  </a:cubicBezTo>
                  <a:cubicBezTo>
                    <a:pt x="2496" y="994"/>
                    <a:pt x="2558" y="920"/>
                    <a:pt x="2558" y="833"/>
                  </a:cubicBezTo>
                  <a:lnTo>
                    <a:pt x="2558" y="359"/>
                  </a:lnTo>
                  <a:close/>
                  <a:moveTo>
                    <a:pt x="2519" y="0"/>
                  </a:moveTo>
                  <a:cubicBezTo>
                    <a:pt x="2341" y="0"/>
                    <a:pt x="2195" y="145"/>
                    <a:pt x="2195" y="324"/>
                  </a:cubicBezTo>
                  <a:lnTo>
                    <a:pt x="2195" y="702"/>
                  </a:lnTo>
                  <a:cubicBezTo>
                    <a:pt x="2048" y="745"/>
                    <a:pt x="1904" y="803"/>
                    <a:pt x="1770" y="879"/>
                  </a:cubicBezTo>
                  <a:lnTo>
                    <a:pt x="1503" y="612"/>
                  </a:lnTo>
                  <a:cubicBezTo>
                    <a:pt x="1439" y="548"/>
                    <a:pt x="1356" y="517"/>
                    <a:pt x="1273" y="517"/>
                  </a:cubicBezTo>
                  <a:cubicBezTo>
                    <a:pt x="1190" y="517"/>
                    <a:pt x="1107" y="548"/>
                    <a:pt x="1044" y="612"/>
                  </a:cubicBezTo>
                  <a:lnTo>
                    <a:pt x="611" y="1045"/>
                  </a:lnTo>
                  <a:cubicBezTo>
                    <a:pt x="484" y="1172"/>
                    <a:pt x="484" y="1377"/>
                    <a:pt x="611" y="1503"/>
                  </a:cubicBezTo>
                  <a:lnTo>
                    <a:pt x="878" y="1770"/>
                  </a:lnTo>
                  <a:cubicBezTo>
                    <a:pt x="805" y="1906"/>
                    <a:pt x="746" y="2048"/>
                    <a:pt x="702" y="2195"/>
                  </a:cubicBezTo>
                  <a:lnTo>
                    <a:pt x="323" y="2195"/>
                  </a:lnTo>
                  <a:cubicBezTo>
                    <a:pt x="145" y="2195"/>
                    <a:pt x="0" y="2340"/>
                    <a:pt x="0" y="2519"/>
                  </a:cubicBezTo>
                  <a:lnTo>
                    <a:pt x="0" y="3117"/>
                  </a:lnTo>
                  <a:cubicBezTo>
                    <a:pt x="0" y="3295"/>
                    <a:pt x="144" y="3441"/>
                    <a:pt x="323" y="3441"/>
                  </a:cubicBezTo>
                  <a:lnTo>
                    <a:pt x="702" y="3441"/>
                  </a:lnTo>
                  <a:cubicBezTo>
                    <a:pt x="745" y="3588"/>
                    <a:pt x="805" y="3731"/>
                    <a:pt x="878" y="3866"/>
                  </a:cubicBezTo>
                  <a:lnTo>
                    <a:pt x="611" y="4133"/>
                  </a:lnTo>
                  <a:cubicBezTo>
                    <a:pt x="550" y="4195"/>
                    <a:pt x="517" y="4275"/>
                    <a:pt x="517" y="4362"/>
                  </a:cubicBezTo>
                  <a:cubicBezTo>
                    <a:pt x="517" y="4448"/>
                    <a:pt x="551" y="4530"/>
                    <a:pt x="611" y="4592"/>
                  </a:cubicBezTo>
                  <a:lnTo>
                    <a:pt x="1044" y="5024"/>
                  </a:lnTo>
                  <a:cubicBezTo>
                    <a:pt x="1106" y="5086"/>
                    <a:pt x="1187" y="5119"/>
                    <a:pt x="1274" y="5119"/>
                  </a:cubicBezTo>
                  <a:cubicBezTo>
                    <a:pt x="1361" y="5119"/>
                    <a:pt x="1441" y="5085"/>
                    <a:pt x="1503" y="5024"/>
                  </a:cubicBezTo>
                  <a:lnTo>
                    <a:pt x="1770" y="4757"/>
                  </a:lnTo>
                  <a:cubicBezTo>
                    <a:pt x="1906" y="4832"/>
                    <a:pt x="2048" y="4890"/>
                    <a:pt x="2195" y="4934"/>
                  </a:cubicBezTo>
                  <a:lnTo>
                    <a:pt x="2195" y="5312"/>
                  </a:lnTo>
                  <a:cubicBezTo>
                    <a:pt x="2195" y="5490"/>
                    <a:pt x="2339" y="5636"/>
                    <a:pt x="2519" y="5636"/>
                  </a:cubicBezTo>
                  <a:lnTo>
                    <a:pt x="3117" y="5636"/>
                  </a:lnTo>
                  <a:cubicBezTo>
                    <a:pt x="3295" y="5636"/>
                    <a:pt x="3441" y="5492"/>
                    <a:pt x="3441" y="5312"/>
                  </a:cubicBezTo>
                  <a:lnTo>
                    <a:pt x="3441" y="4934"/>
                  </a:lnTo>
                  <a:cubicBezTo>
                    <a:pt x="3588" y="4891"/>
                    <a:pt x="3731" y="4833"/>
                    <a:pt x="3866" y="4757"/>
                  </a:cubicBezTo>
                  <a:lnTo>
                    <a:pt x="4133" y="5024"/>
                  </a:lnTo>
                  <a:cubicBezTo>
                    <a:pt x="4196" y="5088"/>
                    <a:pt x="4280" y="5120"/>
                    <a:pt x="4363" y="5120"/>
                  </a:cubicBezTo>
                  <a:cubicBezTo>
                    <a:pt x="4446" y="5120"/>
                    <a:pt x="4529" y="5088"/>
                    <a:pt x="4592" y="5024"/>
                  </a:cubicBezTo>
                  <a:lnTo>
                    <a:pt x="5019" y="4597"/>
                  </a:lnTo>
                  <a:cubicBezTo>
                    <a:pt x="5066" y="4550"/>
                    <a:pt x="5102" y="4490"/>
                    <a:pt x="5113" y="4425"/>
                  </a:cubicBezTo>
                  <a:cubicBezTo>
                    <a:pt x="5134" y="4315"/>
                    <a:pt x="5101" y="4209"/>
                    <a:pt x="5024" y="4133"/>
                  </a:cubicBezTo>
                  <a:lnTo>
                    <a:pt x="4757" y="3866"/>
                  </a:lnTo>
                  <a:cubicBezTo>
                    <a:pt x="4831" y="3730"/>
                    <a:pt x="4890" y="3588"/>
                    <a:pt x="4934" y="3441"/>
                  </a:cubicBezTo>
                  <a:lnTo>
                    <a:pt x="5312" y="3441"/>
                  </a:lnTo>
                  <a:cubicBezTo>
                    <a:pt x="5490" y="3441"/>
                    <a:pt x="5636" y="3296"/>
                    <a:pt x="5636" y="3117"/>
                  </a:cubicBezTo>
                  <a:lnTo>
                    <a:pt x="5636" y="2519"/>
                  </a:lnTo>
                  <a:cubicBezTo>
                    <a:pt x="5636" y="2341"/>
                    <a:pt x="5490" y="2195"/>
                    <a:pt x="5312" y="2195"/>
                  </a:cubicBezTo>
                  <a:lnTo>
                    <a:pt x="4934" y="2195"/>
                  </a:lnTo>
                  <a:cubicBezTo>
                    <a:pt x="4891" y="2048"/>
                    <a:pt x="4831" y="1905"/>
                    <a:pt x="4757" y="1770"/>
                  </a:cubicBezTo>
                  <a:lnTo>
                    <a:pt x="5024" y="1503"/>
                  </a:lnTo>
                  <a:cubicBezTo>
                    <a:pt x="5152" y="1376"/>
                    <a:pt x="5152" y="1171"/>
                    <a:pt x="5024" y="1045"/>
                  </a:cubicBezTo>
                  <a:lnTo>
                    <a:pt x="4592" y="612"/>
                  </a:lnTo>
                  <a:cubicBezTo>
                    <a:pt x="4528" y="549"/>
                    <a:pt x="4445" y="518"/>
                    <a:pt x="4362" y="518"/>
                  </a:cubicBezTo>
                  <a:cubicBezTo>
                    <a:pt x="4279" y="518"/>
                    <a:pt x="4196" y="549"/>
                    <a:pt x="4133" y="612"/>
                  </a:cubicBezTo>
                  <a:lnTo>
                    <a:pt x="3866" y="879"/>
                  </a:lnTo>
                  <a:cubicBezTo>
                    <a:pt x="3730" y="806"/>
                    <a:pt x="3588" y="746"/>
                    <a:pt x="3441" y="702"/>
                  </a:cubicBezTo>
                  <a:lnTo>
                    <a:pt x="3441" y="325"/>
                  </a:lnTo>
                  <a:cubicBezTo>
                    <a:pt x="3442" y="146"/>
                    <a:pt x="3296" y="0"/>
                    <a:pt x="31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3"/>
            <p:cNvSpPr/>
            <p:nvPr/>
          </p:nvSpPr>
          <p:spPr>
            <a:xfrm>
              <a:off x="4393593" y="2614898"/>
              <a:ext cx="355673" cy="352267"/>
            </a:xfrm>
            <a:custGeom>
              <a:avLst/>
              <a:gdLst/>
              <a:ahLst/>
              <a:cxnLst/>
              <a:rect l="l" t="t" r="r" b="b"/>
              <a:pathLst>
                <a:path w="2819" h="2792" extrusionOk="0">
                  <a:moveTo>
                    <a:pt x="1408" y="1"/>
                  </a:moveTo>
                  <a:cubicBezTo>
                    <a:pt x="1386" y="1"/>
                    <a:pt x="1364" y="1"/>
                    <a:pt x="1341" y="2"/>
                  </a:cubicBezTo>
                  <a:cubicBezTo>
                    <a:pt x="636" y="39"/>
                    <a:pt x="56" y="619"/>
                    <a:pt x="21" y="1325"/>
                  </a:cubicBezTo>
                  <a:cubicBezTo>
                    <a:pt x="1" y="1719"/>
                    <a:pt x="149" y="2105"/>
                    <a:pt x="428" y="2383"/>
                  </a:cubicBezTo>
                  <a:cubicBezTo>
                    <a:pt x="690" y="2645"/>
                    <a:pt x="1047" y="2791"/>
                    <a:pt x="1417" y="2791"/>
                  </a:cubicBezTo>
                  <a:cubicBezTo>
                    <a:pt x="1440" y="2791"/>
                    <a:pt x="1462" y="2791"/>
                    <a:pt x="1486" y="2789"/>
                  </a:cubicBezTo>
                  <a:cubicBezTo>
                    <a:pt x="1587" y="2785"/>
                    <a:pt x="1666" y="2698"/>
                    <a:pt x="1661" y="2596"/>
                  </a:cubicBezTo>
                  <a:cubicBezTo>
                    <a:pt x="1656" y="2497"/>
                    <a:pt x="1574" y="2421"/>
                    <a:pt x="1475" y="2421"/>
                  </a:cubicBezTo>
                  <a:cubicBezTo>
                    <a:pt x="1472" y="2421"/>
                    <a:pt x="1470" y="2421"/>
                    <a:pt x="1467" y="2421"/>
                  </a:cubicBezTo>
                  <a:cubicBezTo>
                    <a:pt x="1449" y="2422"/>
                    <a:pt x="1431" y="2422"/>
                    <a:pt x="1413" y="2422"/>
                  </a:cubicBezTo>
                  <a:cubicBezTo>
                    <a:pt x="1139" y="2422"/>
                    <a:pt x="884" y="2317"/>
                    <a:pt x="690" y="2121"/>
                  </a:cubicBezTo>
                  <a:cubicBezTo>
                    <a:pt x="483" y="1913"/>
                    <a:pt x="376" y="1636"/>
                    <a:pt x="391" y="1343"/>
                  </a:cubicBezTo>
                  <a:cubicBezTo>
                    <a:pt x="418" y="825"/>
                    <a:pt x="843" y="398"/>
                    <a:pt x="1361" y="372"/>
                  </a:cubicBezTo>
                  <a:cubicBezTo>
                    <a:pt x="1379" y="371"/>
                    <a:pt x="1396" y="371"/>
                    <a:pt x="1413" y="371"/>
                  </a:cubicBezTo>
                  <a:cubicBezTo>
                    <a:pt x="1690" y="371"/>
                    <a:pt x="1966" y="488"/>
                    <a:pt x="2157" y="687"/>
                  </a:cubicBezTo>
                  <a:cubicBezTo>
                    <a:pt x="2580" y="1131"/>
                    <a:pt x="2469" y="1782"/>
                    <a:pt x="2122" y="2131"/>
                  </a:cubicBezTo>
                  <a:cubicBezTo>
                    <a:pt x="2050" y="2202"/>
                    <a:pt x="2050" y="2320"/>
                    <a:pt x="2124" y="2392"/>
                  </a:cubicBezTo>
                  <a:cubicBezTo>
                    <a:pt x="2159" y="2428"/>
                    <a:pt x="2206" y="2446"/>
                    <a:pt x="2253" y="2446"/>
                  </a:cubicBezTo>
                  <a:cubicBezTo>
                    <a:pt x="2301" y="2446"/>
                    <a:pt x="2349" y="2427"/>
                    <a:pt x="2386" y="2390"/>
                  </a:cubicBezTo>
                  <a:cubicBezTo>
                    <a:pt x="2632" y="2142"/>
                    <a:pt x="2784" y="1798"/>
                    <a:pt x="2800" y="1445"/>
                  </a:cubicBezTo>
                  <a:cubicBezTo>
                    <a:pt x="2818" y="1064"/>
                    <a:pt x="2685" y="706"/>
                    <a:pt x="2424" y="432"/>
                  </a:cubicBezTo>
                  <a:cubicBezTo>
                    <a:pt x="2158" y="155"/>
                    <a:pt x="1791" y="1"/>
                    <a:pt x="14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14" name="Google Shape;2114;p53"/>
          <p:cNvCxnSpPr>
            <a:cxnSpLocks/>
          </p:cNvCxnSpPr>
          <p:nvPr/>
        </p:nvCxnSpPr>
        <p:spPr>
          <a:xfrm>
            <a:off x="3174339" y="1629493"/>
            <a:ext cx="1058487" cy="915273"/>
          </a:xfrm>
          <a:prstGeom prst="bentConnector3">
            <a:avLst>
              <a:gd name="adj1" fmla="val 50000"/>
            </a:avLst>
          </a:prstGeom>
          <a:noFill/>
          <a:ln w="9525" cap="flat" cmpd="sng">
            <a:solidFill>
              <a:schemeClr val="bg2"/>
            </a:solidFill>
            <a:prstDash val="solid"/>
            <a:round/>
            <a:headEnd type="oval" w="med" len="med"/>
            <a:tailEnd type="none" w="med" len="med"/>
          </a:ln>
        </p:spPr>
      </p:cxnSp>
      <p:cxnSp>
        <p:nvCxnSpPr>
          <p:cNvPr id="2115" name="Google Shape;2115;p53"/>
          <p:cNvCxnSpPr>
            <a:cxnSpLocks/>
          </p:cNvCxnSpPr>
          <p:nvPr/>
        </p:nvCxnSpPr>
        <p:spPr>
          <a:xfrm flipV="1">
            <a:off x="3174339" y="3482572"/>
            <a:ext cx="1429236" cy="349464"/>
          </a:xfrm>
          <a:prstGeom prst="bentConnector3">
            <a:avLst>
              <a:gd name="adj1" fmla="val 50000"/>
            </a:avLst>
          </a:prstGeom>
          <a:noFill/>
          <a:ln w="9525" cap="flat" cmpd="sng">
            <a:solidFill>
              <a:schemeClr val="bg2"/>
            </a:solidFill>
            <a:prstDash val="solid"/>
            <a:round/>
            <a:headEnd type="oval" w="med" len="med"/>
            <a:tailEnd type="none" w="med" len="med"/>
          </a:ln>
        </p:spPr>
      </p:cxnSp>
      <p:sp>
        <p:nvSpPr>
          <p:cNvPr id="3" name="ZoneTexte 2">
            <a:extLst>
              <a:ext uri="{FF2B5EF4-FFF2-40B4-BE49-F238E27FC236}">
                <a16:creationId xmlns:a16="http://schemas.microsoft.com/office/drawing/2014/main" id="{7E5E4221-2ECE-BC8F-FED7-FFEE2DFD8800}"/>
              </a:ext>
            </a:extLst>
          </p:cNvPr>
          <p:cNvSpPr txBox="1"/>
          <p:nvPr/>
        </p:nvSpPr>
        <p:spPr>
          <a:xfrm>
            <a:off x="370017" y="1362757"/>
            <a:ext cx="2737576" cy="338554"/>
          </a:xfrm>
          <a:prstGeom prst="rect">
            <a:avLst/>
          </a:prstGeom>
          <a:noFill/>
        </p:spPr>
        <p:txBody>
          <a:bodyPr wrap="square">
            <a:spAutoFit/>
          </a:bodyPr>
          <a:lstStyle/>
          <a:p>
            <a:r>
              <a:rPr lang="fr-FR" sz="1600" b="1" dirty="0">
                <a:solidFill>
                  <a:srgbClr val="00B050"/>
                </a:solidFill>
                <a:latin typeface="Poppins" panose="00000500000000000000" pitchFamily="2" charset="0"/>
                <a:cs typeface="Poppins" panose="00000500000000000000" pitchFamily="2" charset="0"/>
              </a:rPr>
              <a:t>Distribution des lectures</a:t>
            </a:r>
          </a:p>
        </p:txBody>
      </p:sp>
      <p:sp>
        <p:nvSpPr>
          <p:cNvPr id="7" name="ZoneTexte 6">
            <a:extLst>
              <a:ext uri="{FF2B5EF4-FFF2-40B4-BE49-F238E27FC236}">
                <a16:creationId xmlns:a16="http://schemas.microsoft.com/office/drawing/2014/main" id="{BEFD6962-2F32-8CF1-6E40-B098DE1690E4}"/>
              </a:ext>
            </a:extLst>
          </p:cNvPr>
          <p:cNvSpPr txBox="1"/>
          <p:nvPr/>
        </p:nvSpPr>
        <p:spPr>
          <a:xfrm>
            <a:off x="277940" y="1711457"/>
            <a:ext cx="2837723" cy="1015663"/>
          </a:xfrm>
          <a:prstGeom prst="rect">
            <a:avLst/>
          </a:prstGeom>
          <a:noFill/>
        </p:spPr>
        <p:txBody>
          <a:bodyPr wrap="square">
            <a:spAutoFit/>
          </a:bodyPr>
          <a:lstStyle/>
          <a:p>
            <a:pPr algn="ctr"/>
            <a:r>
              <a:rPr lang="fr-FR" sz="1200" dirty="0">
                <a:latin typeface="Poppins" panose="00000500000000000000" pitchFamily="2" charset="0"/>
                <a:cs typeface="Poppins" panose="00000500000000000000" pitchFamily="2" charset="0"/>
              </a:rPr>
              <a:t>On peut configurer les clients pour faire des lectures sur les </a:t>
            </a:r>
            <a:r>
              <a:rPr lang="fr-FR" sz="1200" dirty="0" err="1">
                <a:latin typeface="Poppins" panose="00000500000000000000" pitchFamily="2" charset="0"/>
                <a:cs typeface="Poppins" panose="00000500000000000000" pitchFamily="2" charset="0"/>
              </a:rPr>
              <a:t>Secondaries</a:t>
            </a:r>
            <a:endParaRPr lang="fr-FR" sz="1200" dirty="0">
              <a:latin typeface="Poppins" panose="00000500000000000000" pitchFamily="2" charset="0"/>
              <a:cs typeface="Poppins" panose="00000500000000000000" pitchFamily="2" charset="0"/>
            </a:endParaRPr>
          </a:p>
          <a:p>
            <a:pPr algn="ctr"/>
            <a:r>
              <a:rPr lang="fr-FR" sz="1200" b="1" dirty="0">
                <a:solidFill>
                  <a:schemeClr val="accent1">
                    <a:lumMod val="75000"/>
                  </a:schemeClr>
                </a:solidFill>
                <a:latin typeface="Poppins" panose="00000500000000000000" pitchFamily="2" charset="0"/>
                <a:cs typeface="Poppins" panose="00000500000000000000" pitchFamily="2" charset="0"/>
              </a:rPr>
              <a:t>Exemples : </a:t>
            </a:r>
            <a:r>
              <a:rPr lang="fr-FR" sz="1200" dirty="0" err="1">
                <a:latin typeface="Poppins" panose="00000500000000000000" pitchFamily="2" charset="0"/>
                <a:cs typeface="Poppins" panose="00000500000000000000" pitchFamily="2" charset="0"/>
              </a:rPr>
              <a:t>dashboards</a:t>
            </a:r>
            <a:r>
              <a:rPr lang="fr-FR" sz="1200" dirty="0">
                <a:latin typeface="Poppins" panose="00000500000000000000" pitchFamily="2" charset="0"/>
                <a:cs typeface="Poppins" panose="00000500000000000000" pitchFamily="2" charset="0"/>
              </a:rPr>
              <a:t>, </a:t>
            </a:r>
            <a:r>
              <a:rPr lang="fr-FR" sz="1200" dirty="0" err="1">
                <a:latin typeface="Poppins" panose="00000500000000000000" pitchFamily="2" charset="0"/>
                <a:cs typeface="Poppins" panose="00000500000000000000" pitchFamily="2" charset="0"/>
              </a:rPr>
              <a:t>analytics</a:t>
            </a:r>
            <a:r>
              <a:rPr lang="fr-FR" sz="1200" dirty="0">
                <a:latin typeface="Poppins" panose="00000500000000000000" pitchFamily="2" charset="0"/>
                <a:cs typeface="Poppins" panose="00000500000000000000" pitchFamily="2" charset="0"/>
              </a:rPr>
              <a:t>, requêtes non critiques .</a:t>
            </a:r>
          </a:p>
        </p:txBody>
      </p:sp>
      <p:pic>
        <p:nvPicPr>
          <p:cNvPr id="13" name="Image 12">
            <a:extLst>
              <a:ext uri="{FF2B5EF4-FFF2-40B4-BE49-F238E27FC236}">
                <a16:creationId xmlns:a16="http://schemas.microsoft.com/office/drawing/2014/main" id="{A36863DF-2FAA-E05E-B7AE-22DCE3AEA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66" y="344539"/>
            <a:ext cx="618275" cy="636558"/>
          </a:xfrm>
          <a:prstGeom prst="rect">
            <a:avLst/>
          </a:prstGeom>
        </p:spPr>
      </p:pic>
      <p:sp>
        <p:nvSpPr>
          <p:cNvPr id="15" name="ZoneTexte 14">
            <a:extLst>
              <a:ext uri="{FF2B5EF4-FFF2-40B4-BE49-F238E27FC236}">
                <a16:creationId xmlns:a16="http://schemas.microsoft.com/office/drawing/2014/main" id="{56E93B09-2E4A-356C-7132-19AFFF4DAAC4}"/>
              </a:ext>
            </a:extLst>
          </p:cNvPr>
          <p:cNvSpPr txBox="1"/>
          <p:nvPr/>
        </p:nvSpPr>
        <p:spPr>
          <a:xfrm>
            <a:off x="1086041" y="453608"/>
            <a:ext cx="7576587" cy="400110"/>
          </a:xfrm>
          <a:prstGeom prst="rect">
            <a:avLst/>
          </a:prstGeom>
          <a:noFill/>
        </p:spPr>
        <p:txBody>
          <a:bodyPr wrap="square">
            <a:spAutoFit/>
          </a:bodyPr>
          <a:lstStyle/>
          <a:p>
            <a:r>
              <a:rPr lang="fr-FR" sz="2000" b="1" dirty="0">
                <a:solidFill>
                  <a:schemeClr val="accent2">
                    <a:lumMod val="25000"/>
                  </a:schemeClr>
                </a:solidFill>
                <a:latin typeface="IBM Plex Mono" panose="020B0509050203000203" pitchFamily="49" charset="0"/>
              </a:rPr>
              <a:t>Avantages de la réplication sur les performances</a:t>
            </a:r>
          </a:p>
        </p:txBody>
      </p:sp>
      <p:cxnSp>
        <p:nvCxnSpPr>
          <p:cNvPr id="18" name="Connecteur droit 17">
            <a:extLst>
              <a:ext uri="{FF2B5EF4-FFF2-40B4-BE49-F238E27FC236}">
                <a16:creationId xmlns:a16="http://schemas.microsoft.com/office/drawing/2014/main" id="{D528070D-D340-37E7-8517-0991696006D5}"/>
              </a:ext>
            </a:extLst>
          </p:cNvPr>
          <p:cNvCxnSpPr>
            <a:cxnSpLocks/>
          </p:cNvCxnSpPr>
          <p:nvPr/>
        </p:nvCxnSpPr>
        <p:spPr>
          <a:xfrm flipV="1">
            <a:off x="5592801" y="2571750"/>
            <a:ext cx="819148" cy="171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9" name="Ellipse 18">
            <a:extLst>
              <a:ext uri="{FF2B5EF4-FFF2-40B4-BE49-F238E27FC236}">
                <a16:creationId xmlns:a16="http://schemas.microsoft.com/office/drawing/2014/main" id="{B32F94FF-3182-ADD8-390C-761EBD26964E}"/>
              </a:ext>
            </a:extLst>
          </p:cNvPr>
          <p:cNvSpPr/>
          <p:nvPr/>
        </p:nvSpPr>
        <p:spPr>
          <a:xfrm flipH="1">
            <a:off x="6411949" y="2561242"/>
            <a:ext cx="45719" cy="45719"/>
          </a:xfrm>
          <a:prstGeom prst="ellips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CD9FC215-3344-837A-E3FA-ED37BAE799B0}"/>
              </a:ext>
            </a:extLst>
          </p:cNvPr>
          <p:cNvSpPr txBox="1"/>
          <p:nvPr/>
        </p:nvSpPr>
        <p:spPr>
          <a:xfrm>
            <a:off x="296099" y="3253860"/>
            <a:ext cx="3188101" cy="338554"/>
          </a:xfrm>
          <a:prstGeom prst="rect">
            <a:avLst/>
          </a:prstGeom>
          <a:noFill/>
        </p:spPr>
        <p:txBody>
          <a:bodyPr wrap="square">
            <a:spAutoFit/>
          </a:bodyPr>
          <a:lstStyle/>
          <a:p>
            <a:r>
              <a:rPr lang="fr-FR" sz="1600" b="1" dirty="0">
                <a:solidFill>
                  <a:srgbClr val="00B050"/>
                </a:solidFill>
                <a:latin typeface="Poppins" panose="00000500000000000000" pitchFamily="2" charset="0"/>
                <a:cs typeface="Poppins" panose="00000500000000000000" pitchFamily="2" charset="0"/>
              </a:rPr>
              <a:t>Optimisation géographique</a:t>
            </a:r>
          </a:p>
        </p:txBody>
      </p:sp>
      <p:sp>
        <p:nvSpPr>
          <p:cNvPr id="23" name="ZoneTexte 22">
            <a:extLst>
              <a:ext uri="{FF2B5EF4-FFF2-40B4-BE49-F238E27FC236}">
                <a16:creationId xmlns:a16="http://schemas.microsoft.com/office/drawing/2014/main" id="{D3EA3FCE-CF99-8CF8-0EC0-DDE6D9682AC2}"/>
              </a:ext>
            </a:extLst>
          </p:cNvPr>
          <p:cNvSpPr txBox="1"/>
          <p:nvPr/>
        </p:nvSpPr>
        <p:spPr>
          <a:xfrm>
            <a:off x="219266" y="3669902"/>
            <a:ext cx="2955073" cy="1015663"/>
          </a:xfrm>
          <a:prstGeom prst="rect">
            <a:avLst/>
          </a:prstGeom>
          <a:noFill/>
        </p:spPr>
        <p:txBody>
          <a:bodyPr wrap="square">
            <a:spAutoFit/>
          </a:bodyPr>
          <a:lstStyle/>
          <a:p>
            <a:pPr algn="ctr"/>
            <a:r>
              <a:rPr lang="fr-FR" sz="1200" dirty="0">
                <a:latin typeface="Poppins" panose="00000500000000000000" pitchFamily="2" charset="0"/>
                <a:cs typeface="Poppins" panose="00000500000000000000" pitchFamily="2" charset="0"/>
              </a:rPr>
              <a:t>La </a:t>
            </a:r>
            <a:r>
              <a:rPr lang="fr-FR" sz="1200" b="1" dirty="0">
                <a:solidFill>
                  <a:srgbClr val="002060"/>
                </a:solidFill>
                <a:latin typeface="Poppins" panose="00000500000000000000" pitchFamily="2" charset="0"/>
                <a:cs typeface="Poppins" panose="00000500000000000000" pitchFamily="2" charset="0"/>
              </a:rPr>
              <a:t>réplication</a:t>
            </a:r>
            <a:r>
              <a:rPr lang="fr-FR" sz="1200" dirty="0">
                <a:latin typeface="Poppins" panose="00000500000000000000" pitchFamily="2" charset="0"/>
                <a:cs typeface="Poppins" panose="00000500000000000000" pitchFamily="2" charset="0"/>
              </a:rPr>
              <a:t> </a:t>
            </a:r>
            <a:r>
              <a:rPr lang="fr-FR" sz="1200" b="1" dirty="0">
                <a:solidFill>
                  <a:srgbClr val="002060"/>
                </a:solidFill>
                <a:latin typeface="Poppins" panose="00000500000000000000" pitchFamily="2" charset="0"/>
                <a:cs typeface="Poppins" panose="00000500000000000000" pitchFamily="2" charset="0"/>
              </a:rPr>
              <a:t>géographique</a:t>
            </a:r>
            <a:r>
              <a:rPr lang="fr-FR" sz="1200" dirty="0">
                <a:latin typeface="Poppins" panose="00000500000000000000" pitchFamily="2" charset="0"/>
                <a:cs typeface="Poppins" panose="00000500000000000000" pitchFamily="2" charset="0"/>
              </a:rPr>
              <a:t> permet à MongoDB de rediriger automatiquement les utilisateurs vers le nœud le plus proche pour minimiser la latence</a:t>
            </a:r>
          </a:p>
        </p:txBody>
      </p:sp>
      <p:sp>
        <p:nvSpPr>
          <p:cNvPr id="25" name="ZoneTexte 24">
            <a:extLst>
              <a:ext uri="{FF2B5EF4-FFF2-40B4-BE49-F238E27FC236}">
                <a16:creationId xmlns:a16="http://schemas.microsoft.com/office/drawing/2014/main" id="{AB139834-902D-AEDD-3C15-1EBE0F7CD002}"/>
              </a:ext>
            </a:extLst>
          </p:cNvPr>
          <p:cNvSpPr txBox="1"/>
          <p:nvPr/>
        </p:nvSpPr>
        <p:spPr>
          <a:xfrm>
            <a:off x="6415839" y="2292201"/>
            <a:ext cx="2728161" cy="584775"/>
          </a:xfrm>
          <a:prstGeom prst="rect">
            <a:avLst/>
          </a:prstGeom>
          <a:noFill/>
        </p:spPr>
        <p:txBody>
          <a:bodyPr wrap="square">
            <a:spAutoFit/>
          </a:bodyPr>
          <a:lstStyle/>
          <a:p>
            <a:r>
              <a:rPr lang="fr-FR" sz="1600" b="1" dirty="0">
                <a:solidFill>
                  <a:srgbClr val="00B050"/>
                </a:solidFill>
                <a:latin typeface="Poppins" panose="00000500000000000000" pitchFamily="2" charset="0"/>
                <a:cs typeface="Poppins" panose="00000500000000000000" pitchFamily="2" charset="0"/>
              </a:rPr>
              <a:t>Reprise rapide sans perte</a:t>
            </a:r>
          </a:p>
        </p:txBody>
      </p:sp>
      <p:sp>
        <p:nvSpPr>
          <p:cNvPr id="29" name="ZoneTexte 28">
            <a:extLst>
              <a:ext uri="{FF2B5EF4-FFF2-40B4-BE49-F238E27FC236}">
                <a16:creationId xmlns:a16="http://schemas.microsoft.com/office/drawing/2014/main" id="{1964A956-EBA9-35D8-FF57-4117550E8834}"/>
              </a:ext>
            </a:extLst>
          </p:cNvPr>
          <p:cNvSpPr txBox="1"/>
          <p:nvPr/>
        </p:nvSpPr>
        <p:spPr>
          <a:xfrm>
            <a:off x="5867739" y="2876976"/>
            <a:ext cx="3435308" cy="1015663"/>
          </a:xfrm>
          <a:prstGeom prst="rect">
            <a:avLst/>
          </a:prstGeom>
          <a:noFill/>
        </p:spPr>
        <p:txBody>
          <a:bodyPr wrap="square">
            <a:spAutoFit/>
          </a:bodyPr>
          <a:lstStyle/>
          <a:p>
            <a:pPr algn="ctr"/>
            <a:r>
              <a:rPr lang="fr-FR" sz="1200" dirty="0">
                <a:latin typeface="Poppins" panose="00000500000000000000" pitchFamily="2" charset="0"/>
                <a:cs typeface="Poppins" panose="00000500000000000000" pitchFamily="2" charset="0"/>
              </a:rPr>
              <a:t>En cas de panne du </a:t>
            </a:r>
            <a:r>
              <a:rPr lang="fr-FR" sz="1200" b="1" dirty="0" err="1">
                <a:solidFill>
                  <a:srgbClr val="FF0000"/>
                </a:solidFill>
                <a:latin typeface="Poppins" panose="00000500000000000000" pitchFamily="2" charset="0"/>
                <a:cs typeface="Poppins" panose="00000500000000000000" pitchFamily="2" charset="0"/>
              </a:rPr>
              <a:t>Primary</a:t>
            </a:r>
            <a:r>
              <a:rPr lang="fr-FR" sz="1200" dirty="0">
                <a:latin typeface="Poppins" panose="00000500000000000000" pitchFamily="2" charset="0"/>
                <a:cs typeface="Poppins" panose="00000500000000000000" pitchFamily="2" charset="0"/>
              </a:rPr>
              <a:t>, un </a:t>
            </a:r>
            <a:r>
              <a:rPr lang="fr-FR" sz="1200" b="1" dirty="0" err="1">
                <a:solidFill>
                  <a:srgbClr val="002060"/>
                </a:solidFill>
                <a:latin typeface="Poppins" panose="00000500000000000000" pitchFamily="2" charset="0"/>
                <a:cs typeface="Poppins" panose="00000500000000000000" pitchFamily="2" charset="0"/>
              </a:rPr>
              <a:t>Secondary</a:t>
            </a:r>
            <a:r>
              <a:rPr lang="fr-FR" sz="1200" dirty="0">
                <a:latin typeface="Poppins" panose="00000500000000000000" pitchFamily="2" charset="0"/>
                <a:cs typeface="Poppins" panose="00000500000000000000" pitchFamily="2" charset="0"/>
              </a:rPr>
              <a:t> prend automatiquement le relais</a:t>
            </a:r>
          </a:p>
          <a:p>
            <a:pPr algn="ctr"/>
            <a:r>
              <a:rPr lang="fr-FR" sz="1200" dirty="0">
                <a:latin typeface="Poppins" panose="00000500000000000000" pitchFamily="2" charset="0"/>
                <a:cs typeface="Poppins" panose="00000500000000000000" pitchFamily="2" charset="0"/>
              </a:rPr>
              <a:t>Cela garantit une continuité de service, donc pas de </a:t>
            </a:r>
            <a:r>
              <a:rPr lang="fr-FR" sz="1200" b="1" dirty="0">
                <a:latin typeface="Poppins" panose="00000500000000000000" pitchFamily="2" charset="0"/>
                <a:cs typeface="Poppins" panose="00000500000000000000" pitchFamily="2" charset="0"/>
              </a:rPr>
              <a:t>ralentissement critique</a:t>
            </a:r>
          </a:p>
        </p:txBody>
      </p:sp>
      <p:pic>
        <p:nvPicPr>
          <p:cNvPr id="32" name="Google Shape;1590;p40">
            <a:extLst>
              <a:ext uri="{FF2B5EF4-FFF2-40B4-BE49-F238E27FC236}">
                <a16:creationId xmlns:a16="http://schemas.microsoft.com/office/drawing/2014/main" id="{56079627-F6C7-1772-8B2A-605CC6D0FC42}"/>
              </a:ext>
            </a:extLst>
          </p:cNvPr>
          <p:cNvPicPr preferRelativeResize="0"/>
          <p:nvPr/>
        </p:nvPicPr>
        <p:blipFill rotWithShape="1">
          <a:blip r:embed="rId4">
            <a:alphaModFix/>
          </a:blip>
          <a:srcRect l="16960" t="24718" r="7121" b="26177"/>
          <a:stretch/>
        </p:blipFill>
        <p:spPr>
          <a:xfrm rot="16200000" flipH="1">
            <a:off x="6544452" y="4286513"/>
            <a:ext cx="3864028" cy="2955073"/>
          </a:xfrm>
          <a:prstGeom prst="rect">
            <a:avLst/>
          </a:prstGeom>
          <a:noFill/>
          <a:ln>
            <a:noFill/>
          </a:ln>
        </p:spPr>
      </p:pic>
      <p:sp>
        <p:nvSpPr>
          <p:cNvPr id="33" name="Google Shape;1592;p40">
            <a:extLst>
              <a:ext uri="{FF2B5EF4-FFF2-40B4-BE49-F238E27FC236}">
                <a16:creationId xmlns:a16="http://schemas.microsoft.com/office/drawing/2014/main" id="{1D7B4C22-4E4F-1138-1046-DFFF32DE36C3}"/>
              </a:ext>
            </a:extLst>
          </p:cNvPr>
          <p:cNvSpPr/>
          <p:nvPr/>
        </p:nvSpPr>
        <p:spPr>
          <a:xfrm rot="16200000" flipH="1">
            <a:off x="8636820" y="4033545"/>
            <a:ext cx="763381" cy="705756"/>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592;p40">
            <a:extLst>
              <a:ext uri="{FF2B5EF4-FFF2-40B4-BE49-F238E27FC236}">
                <a16:creationId xmlns:a16="http://schemas.microsoft.com/office/drawing/2014/main" id="{60A18D6F-5E73-515B-7198-2B4834869A08}"/>
              </a:ext>
            </a:extLst>
          </p:cNvPr>
          <p:cNvSpPr/>
          <p:nvPr/>
        </p:nvSpPr>
        <p:spPr>
          <a:xfrm rot="16200000" flipH="1">
            <a:off x="8195410" y="4382797"/>
            <a:ext cx="1100006" cy="952726"/>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592;p40">
            <a:extLst>
              <a:ext uri="{FF2B5EF4-FFF2-40B4-BE49-F238E27FC236}">
                <a16:creationId xmlns:a16="http://schemas.microsoft.com/office/drawing/2014/main" id="{FD9CE021-892E-1679-0B73-504B5C51584A}"/>
              </a:ext>
            </a:extLst>
          </p:cNvPr>
          <p:cNvSpPr/>
          <p:nvPr/>
        </p:nvSpPr>
        <p:spPr>
          <a:xfrm rot="16200000" flipH="1">
            <a:off x="7762409" y="4322100"/>
            <a:ext cx="1100006" cy="952726"/>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592;p40">
            <a:extLst>
              <a:ext uri="{FF2B5EF4-FFF2-40B4-BE49-F238E27FC236}">
                <a16:creationId xmlns:a16="http://schemas.microsoft.com/office/drawing/2014/main" id="{237354CE-D5B1-1C6F-9309-D5E72CAC58EC}"/>
              </a:ext>
            </a:extLst>
          </p:cNvPr>
          <p:cNvSpPr/>
          <p:nvPr/>
        </p:nvSpPr>
        <p:spPr>
          <a:xfrm rot="16200000" flipH="1">
            <a:off x="-656350" y="-116152"/>
            <a:ext cx="1100006" cy="952726"/>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 name="Google Shape;1522;p38">
            <a:extLst>
              <a:ext uri="{FF2B5EF4-FFF2-40B4-BE49-F238E27FC236}">
                <a16:creationId xmlns:a16="http://schemas.microsoft.com/office/drawing/2014/main" id="{96C2E760-B029-0273-9AE6-B2FD37DB3645}"/>
              </a:ext>
            </a:extLst>
          </p:cNvPr>
          <p:cNvGrpSpPr/>
          <p:nvPr/>
        </p:nvGrpSpPr>
        <p:grpSpPr>
          <a:xfrm>
            <a:off x="-3560" y="4819174"/>
            <a:ext cx="4558967" cy="134100"/>
            <a:chOff x="796100" y="3019701"/>
            <a:chExt cx="4558967" cy="134100"/>
          </a:xfrm>
        </p:grpSpPr>
        <p:sp>
          <p:nvSpPr>
            <p:cNvPr id="4" name="Google Shape;1523;p38">
              <a:extLst>
                <a:ext uri="{FF2B5EF4-FFF2-40B4-BE49-F238E27FC236}">
                  <a16:creationId xmlns:a16="http://schemas.microsoft.com/office/drawing/2014/main" id="{752E7EBD-285D-88E1-8658-BA8903BBF481}"/>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1524;p38">
              <a:extLst>
                <a:ext uri="{FF2B5EF4-FFF2-40B4-BE49-F238E27FC236}">
                  <a16:creationId xmlns:a16="http://schemas.microsoft.com/office/drawing/2014/main" id="{F33141C8-5B82-3382-E7B4-D685742DF7D7}"/>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6" name="Google Shape;1525;p38">
              <a:extLst>
                <a:ext uri="{FF2B5EF4-FFF2-40B4-BE49-F238E27FC236}">
                  <a16:creationId xmlns:a16="http://schemas.microsoft.com/office/drawing/2014/main" id="{B416BD4E-9480-42A2-6021-906A1E71FE9D}"/>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304;p40">
            <a:extLst>
              <a:ext uri="{FF2B5EF4-FFF2-40B4-BE49-F238E27FC236}">
                <a16:creationId xmlns:a16="http://schemas.microsoft.com/office/drawing/2014/main" id="{A08AB921-9475-63E2-8018-146FBC866BB2}"/>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42</a:t>
            </a:r>
            <a:endParaRPr b="1" dirty="0">
              <a:solidFill>
                <a:schemeClr val="bg1"/>
              </a:solidFill>
              <a:latin typeface="Lexend Deca"/>
              <a:ea typeface="Lexend Deca"/>
              <a:cs typeface="Lexend Deca"/>
              <a:sym typeface="Lexend De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2114"/>
                                        </p:tgtEl>
                                        <p:attrNameLst>
                                          <p:attrName>style.visibility</p:attrName>
                                        </p:attrNameLst>
                                      </p:cBhvr>
                                      <p:to>
                                        <p:strVal val="visible"/>
                                      </p:to>
                                    </p:set>
                                    <p:animEffect transition="in" filter="wipe(right)">
                                      <p:cBhvr>
                                        <p:cTn id="14" dur="500"/>
                                        <p:tgtEl>
                                          <p:spTgt spid="21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2115"/>
                                        </p:tgtEl>
                                        <p:attrNameLst>
                                          <p:attrName>style.visibility</p:attrName>
                                        </p:attrNameLst>
                                      </p:cBhvr>
                                      <p:to>
                                        <p:strVal val="visible"/>
                                      </p:to>
                                    </p:set>
                                    <p:animEffect transition="in" filter="wipe(right)">
                                      <p:cBhvr>
                                        <p:cTn id="19" dur="500"/>
                                        <p:tgtEl>
                                          <p:spTgt spid="21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26" name="Google Shape;2226;p59"/>
          <p:cNvSpPr/>
          <p:nvPr/>
        </p:nvSpPr>
        <p:spPr>
          <a:xfrm>
            <a:off x="3841146" y="2266168"/>
            <a:ext cx="729900" cy="572700"/>
          </a:xfrm>
          <a:prstGeom prst="rect">
            <a:avLst/>
          </a:prstGeom>
          <a:noFill/>
          <a:ln w="9525" cap="flat" cmpd="sng">
            <a:solidFill>
              <a:srgbClr val="002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9"/>
          <p:cNvSpPr/>
          <p:nvPr/>
        </p:nvSpPr>
        <p:spPr>
          <a:xfrm>
            <a:off x="1150994" y="2262726"/>
            <a:ext cx="729900" cy="572700"/>
          </a:xfrm>
          <a:prstGeom prst="rect">
            <a:avLst/>
          </a:prstGeom>
          <a:noFill/>
          <a:ln w="9525" cap="flat" cmpd="sng">
            <a:solidFill>
              <a:srgbClr val="002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2260" name="Google Shape;2260;p59"/>
          <p:cNvSpPr txBox="1"/>
          <p:nvPr/>
        </p:nvSpPr>
        <p:spPr>
          <a:xfrm>
            <a:off x="560247" y="3404196"/>
            <a:ext cx="2421564" cy="869100"/>
          </a:xfrm>
          <a:prstGeom prst="rect">
            <a:avLst/>
          </a:prstGeom>
          <a:noFill/>
          <a:ln>
            <a:noFill/>
          </a:ln>
        </p:spPr>
        <p:txBody>
          <a:bodyPr spcFirstLastPara="1" wrap="square" lIns="91425" tIns="91425" rIns="91425" bIns="91425" anchor="t" anchorCtr="0">
            <a:noAutofit/>
          </a:bodyPr>
          <a:lstStyle/>
          <a:p>
            <a:r>
              <a:rPr lang="fr-FR" dirty="0">
                <a:latin typeface="Poppins" panose="00000500000000000000" pitchFamily="2" charset="0"/>
                <a:cs typeface="Poppins" panose="00000500000000000000" pitchFamily="2" charset="0"/>
              </a:rPr>
              <a:t>Lectures sur secondaires ≠ toujours à jour → gérer avec </a:t>
            </a:r>
            <a:r>
              <a:rPr lang="fr-FR" dirty="0" err="1">
                <a:latin typeface="Poppins" panose="00000500000000000000" pitchFamily="2" charset="0"/>
                <a:cs typeface="Poppins" panose="00000500000000000000" pitchFamily="2" charset="0"/>
              </a:rPr>
              <a:t>readConcern</a:t>
            </a:r>
            <a:r>
              <a:rPr lang="fr-FR" dirty="0">
                <a:latin typeface="Poppins" panose="00000500000000000000" pitchFamily="2" charset="0"/>
                <a:cs typeface="Poppins" panose="00000500000000000000" pitchFamily="2" charset="0"/>
              </a:rPr>
              <a:t>.</a:t>
            </a:r>
          </a:p>
          <a:p>
            <a:endParaRPr lang="fr-FR" dirty="0"/>
          </a:p>
        </p:txBody>
      </p:sp>
      <p:sp>
        <p:nvSpPr>
          <p:cNvPr id="2263" name="Google Shape;2263;p59"/>
          <p:cNvSpPr txBox="1"/>
          <p:nvPr/>
        </p:nvSpPr>
        <p:spPr>
          <a:xfrm>
            <a:off x="684999" y="1304793"/>
            <a:ext cx="1573200" cy="48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b="1" dirty="0">
                <a:solidFill>
                  <a:srgbClr val="002060"/>
                </a:solidFill>
                <a:latin typeface="Poppins"/>
                <a:ea typeface="Poppins"/>
                <a:cs typeface="Poppins"/>
                <a:sym typeface="Poppins"/>
              </a:rPr>
              <a:t>01</a:t>
            </a:r>
            <a:endParaRPr sz="3000" b="1" dirty="0">
              <a:solidFill>
                <a:srgbClr val="002060"/>
              </a:solidFill>
              <a:latin typeface="Poppins"/>
              <a:ea typeface="Poppins"/>
              <a:cs typeface="Poppins"/>
              <a:sym typeface="Poppins"/>
            </a:endParaRPr>
          </a:p>
        </p:txBody>
      </p:sp>
      <p:sp>
        <p:nvSpPr>
          <p:cNvPr id="2268" name="Google Shape;2268;p59"/>
          <p:cNvSpPr txBox="1"/>
          <p:nvPr/>
        </p:nvSpPr>
        <p:spPr>
          <a:xfrm>
            <a:off x="3419496" y="1304793"/>
            <a:ext cx="1573200" cy="48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b="1" dirty="0">
                <a:solidFill>
                  <a:srgbClr val="002060"/>
                </a:solidFill>
                <a:latin typeface="Poppins"/>
                <a:ea typeface="Poppins"/>
                <a:cs typeface="Poppins"/>
                <a:sym typeface="Poppins"/>
              </a:rPr>
              <a:t>02</a:t>
            </a:r>
            <a:endParaRPr sz="3000" b="1" dirty="0">
              <a:solidFill>
                <a:srgbClr val="002060"/>
              </a:solidFill>
              <a:latin typeface="Poppins"/>
              <a:ea typeface="Poppins"/>
              <a:cs typeface="Poppins"/>
              <a:sym typeface="Poppins"/>
            </a:endParaRPr>
          </a:p>
        </p:txBody>
      </p:sp>
      <p:sp>
        <p:nvSpPr>
          <p:cNvPr id="2269" name="Google Shape;2269;p59"/>
          <p:cNvSpPr txBox="1"/>
          <p:nvPr/>
        </p:nvSpPr>
        <p:spPr>
          <a:xfrm>
            <a:off x="6433535" y="1318419"/>
            <a:ext cx="1573200" cy="48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b="1" dirty="0">
                <a:solidFill>
                  <a:srgbClr val="002060"/>
                </a:solidFill>
                <a:latin typeface="Poppins"/>
                <a:ea typeface="Poppins"/>
                <a:cs typeface="Poppins"/>
                <a:sym typeface="Poppins"/>
              </a:rPr>
              <a:t>03</a:t>
            </a:r>
            <a:endParaRPr sz="3000" b="1" dirty="0">
              <a:solidFill>
                <a:srgbClr val="002060"/>
              </a:solidFill>
              <a:latin typeface="Poppins"/>
              <a:ea typeface="Poppins"/>
              <a:cs typeface="Poppins"/>
              <a:sym typeface="Poppins"/>
            </a:endParaRPr>
          </a:p>
        </p:txBody>
      </p:sp>
      <p:sp>
        <p:nvSpPr>
          <p:cNvPr id="2271" name="Google Shape;2271;p59"/>
          <p:cNvSpPr/>
          <p:nvPr/>
        </p:nvSpPr>
        <p:spPr>
          <a:xfrm>
            <a:off x="6807225" y="2246309"/>
            <a:ext cx="729900" cy="572700"/>
          </a:xfrm>
          <a:prstGeom prst="rect">
            <a:avLst/>
          </a:prstGeom>
          <a:noFill/>
          <a:ln w="9525" cap="flat" cmpd="sng">
            <a:solidFill>
              <a:srgbClr val="002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75" name="Google Shape;2275;p59"/>
          <p:cNvCxnSpPr>
            <a:cxnSpLocks/>
            <a:stCxn id="2226" idx="2"/>
          </p:cNvCxnSpPr>
          <p:nvPr/>
        </p:nvCxnSpPr>
        <p:spPr>
          <a:xfrm rot="-5400000" flipH="1">
            <a:off x="3971946" y="3073018"/>
            <a:ext cx="468900" cy="600"/>
          </a:xfrm>
          <a:prstGeom prst="bentConnector3">
            <a:avLst>
              <a:gd name="adj1" fmla="val 50011"/>
            </a:avLst>
          </a:prstGeom>
          <a:noFill/>
          <a:ln w="9525" cap="flat" cmpd="sng">
            <a:solidFill>
              <a:srgbClr val="002060"/>
            </a:solidFill>
            <a:prstDash val="solid"/>
            <a:round/>
            <a:headEnd type="none" w="med" len="med"/>
            <a:tailEnd type="oval" w="med" len="med"/>
          </a:ln>
        </p:spPr>
      </p:cxnSp>
      <p:cxnSp>
        <p:nvCxnSpPr>
          <p:cNvPr id="2278" name="Google Shape;2278;p59"/>
          <p:cNvCxnSpPr>
            <a:stCxn id="2268" idx="2"/>
            <a:endCxn id="2226" idx="0"/>
          </p:cNvCxnSpPr>
          <p:nvPr/>
        </p:nvCxnSpPr>
        <p:spPr>
          <a:xfrm rot="-5400000" flipH="1">
            <a:off x="3968646" y="2028243"/>
            <a:ext cx="475500" cy="600"/>
          </a:xfrm>
          <a:prstGeom prst="bentConnector3">
            <a:avLst>
              <a:gd name="adj1" fmla="val 49987"/>
            </a:avLst>
          </a:prstGeom>
          <a:noFill/>
          <a:ln w="9525" cap="flat" cmpd="sng">
            <a:solidFill>
              <a:srgbClr val="002060"/>
            </a:solidFill>
            <a:prstDash val="solid"/>
            <a:round/>
            <a:headEnd type="none" w="med" len="med"/>
            <a:tailEnd type="none" w="med" len="med"/>
          </a:ln>
        </p:spPr>
      </p:cxnSp>
      <p:sp>
        <p:nvSpPr>
          <p:cNvPr id="2" name="ZoneTexte 1">
            <a:extLst>
              <a:ext uri="{FF2B5EF4-FFF2-40B4-BE49-F238E27FC236}">
                <a16:creationId xmlns:a16="http://schemas.microsoft.com/office/drawing/2014/main" id="{F59E63EB-D78E-6FA3-D406-6E0CB2A31051}"/>
              </a:ext>
            </a:extLst>
          </p:cNvPr>
          <p:cNvSpPr txBox="1"/>
          <p:nvPr/>
        </p:nvSpPr>
        <p:spPr>
          <a:xfrm>
            <a:off x="1227273" y="2371222"/>
            <a:ext cx="751384" cy="400110"/>
          </a:xfrm>
          <a:prstGeom prst="rect">
            <a:avLst/>
          </a:prstGeom>
          <a:noFill/>
        </p:spPr>
        <p:txBody>
          <a:bodyPr wrap="square">
            <a:spAutoFit/>
          </a:bodyPr>
          <a:lstStyle/>
          <a:p>
            <a:r>
              <a:rPr lang="fr-FR" sz="2000" dirty="0">
                <a:solidFill>
                  <a:srgbClr val="002060"/>
                </a:solidFill>
              </a:rPr>
              <a:t>❌</a:t>
            </a:r>
          </a:p>
        </p:txBody>
      </p:sp>
      <p:sp>
        <p:nvSpPr>
          <p:cNvPr id="3" name="ZoneTexte 2">
            <a:extLst>
              <a:ext uri="{FF2B5EF4-FFF2-40B4-BE49-F238E27FC236}">
                <a16:creationId xmlns:a16="http://schemas.microsoft.com/office/drawing/2014/main" id="{5518144F-DDB7-CABC-1E5F-5C79D22C0A6E}"/>
              </a:ext>
            </a:extLst>
          </p:cNvPr>
          <p:cNvSpPr txBox="1"/>
          <p:nvPr/>
        </p:nvSpPr>
        <p:spPr>
          <a:xfrm>
            <a:off x="6903228" y="2361123"/>
            <a:ext cx="751384" cy="400110"/>
          </a:xfrm>
          <a:prstGeom prst="rect">
            <a:avLst/>
          </a:prstGeom>
          <a:noFill/>
        </p:spPr>
        <p:txBody>
          <a:bodyPr wrap="square">
            <a:spAutoFit/>
          </a:bodyPr>
          <a:lstStyle/>
          <a:p>
            <a:r>
              <a:rPr lang="fr-FR" sz="2000" dirty="0"/>
              <a:t>❌</a:t>
            </a:r>
          </a:p>
        </p:txBody>
      </p:sp>
      <p:sp>
        <p:nvSpPr>
          <p:cNvPr id="4" name="ZoneTexte 3">
            <a:extLst>
              <a:ext uri="{FF2B5EF4-FFF2-40B4-BE49-F238E27FC236}">
                <a16:creationId xmlns:a16="http://schemas.microsoft.com/office/drawing/2014/main" id="{98B41C1D-058F-1BED-69B8-7F0BA81FB62B}"/>
              </a:ext>
            </a:extLst>
          </p:cNvPr>
          <p:cNvSpPr txBox="1"/>
          <p:nvPr/>
        </p:nvSpPr>
        <p:spPr>
          <a:xfrm>
            <a:off x="3927007" y="2359834"/>
            <a:ext cx="751384" cy="400110"/>
          </a:xfrm>
          <a:prstGeom prst="rect">
            <a:avLst/>
          </a:prstGeom>
          <a:noFill/>
        </p:spPr>
        <p:txBody>
          <a:bodyPr wrap="square">
            <a:spAutoFit/>
          </a:bodyPr>
          <a:lstStyle/>
          <a:p>
            <a:r>
              <a:rPr lang="fr-FR" sz="2000" dirty="0"/>
              <a:t>❌</a:t>
            </a:r>
            <a:endParaRPr lang="fr-FR" sz="2400" dirty="0"/>
          </a:p>
        </p:txBody>
      </p:sp>
      <p:sp>
        <p:nvSpPr>
          <p:cNvPr id="14" name="ZoneTexte 13">
            <a:extLst>
              <a:ext uri="{FF2B5EF4-FFF2-40B4-BE49-F238E27FC236}">
                <a16:creationId xmlns:a16="http://schemas.microsoft.com/office/drawing/2014/main" id="{12C335D9-C304-3DEA-1926-48F305FF0449}"/>
              </a:ext>
            </a:extLst>
          </p:cNvPr>
          <p:cNvSpPr txBox="1"/>
          <p:nvPr/>
        </p:nvSpPr>
        <p:spPr>
          <a:xfrm>
            <a:off x="3231952" y="3423748"/>
            <a:ext cx="2055282" cy="738664"/>
          </a:xfrm>
          <a:prstGeom prst="rect">
            <a:avLst/>
          </a:prstGeom>
          <a:noFill/>
        </p:spPr>
        <p:txBody>
          <a:bodyPr wrap="square">
            <a:spAutoFit/>
          </a:bodyPr>
          <a:lstStyle/>
          <a:p>
            <a:r>
              <a:rPr lang="fr-FR" dirty="0">
                <a:latin typeface="Poppins" panose="00000500000000000000" pitchFamily="2" charset="0"/>
                <a:cs typeface="Poppins" panose="00000500000000000000" pitchFamily="2" charset="0"/>
              </a:rPr>
              <a:t> Trop de lectures sur les </a:t>
            </a:r>
            <a:r>
              <a:rPr lang="fr-FR" dirty="0" err="1">
                <a:latin typeface="Poppins" panose="00000500000000000000" pitchFamily="2" charset="0"/>
                <a:cs typeface="Poppins" panose="00000500000000000000" pitchFamily="2" charset="0"/>
              </a:rPr>
              <a:t>Secondaries</a:t>
            </a:r>
            <a:r>
              <a:rPr lang="fr-FR" dirty="0">
                <a:latin typeface="Poppins" panose="00000500000000000000" pitchFamily="2" charset="0"/>
                <a:cs typeface="Poppins" panose="00000500000000000000" pitchFamily="2" charset="0"/>
              </a:rPr>
              <a:t> peut aussi les </a:t>
            </a:r>
            <a:r>
              <a:rPr lang="fr-FR" b="1" dirty="0">
                <a:latin typeface="Poppins" panose="00000500000000000000" pitchFamily="2" charset="0"/>
                <a:cs typeface="Poppins" panose="00000500000000000000" pitchFamily="2" charset="0"/>
              </a:rPr>
              <a:t>surcharger</a:t>
            </a:r>
            <a:endParaRPr lang="fr-FR" dirty="0">
              <a:latin typeface="Poppins" panose="00000500000000000000" pitchFamily="2" charset="0"/>
              <a:cs typeface="Poppins" panose="00000500000000000000" pitchFamily="2" charset="0"/>
            </a:endParaRPr>
          </a:p>
        </p:txBody>
      </p:sp>
      <p:sp>
        <p:nvSpPr>
          <p:cNvPr id="17" name="ZoneTexte 16">
            <a:extLst>
              <a:ext uri="{FF2B5EF4-FFF2-40B4-BE49-F238E27FC236}">
                <a16:creationId xmlns:a16="http://schemas.microsoft.com/office/drawing/2014/main" id="{B3DAD61C-421A-C439-439E-D148B74DA690}"/>
              </a:ext>
            </a:extLst>
          </p:cNvPr>
          <p:cNvSpPr txBox="1"/>
          <p:nvPr/>
        </p:nvSpPr>
        <p:spPr>
          <a:xfrm>
            <a:off x="5775427" y="3439370"/>
            <a:ext cx="3132201" cy="738664"/>
          </a:xfrm>
          <a:prstGeom prst="rect">
            <a:avLst/>
          </a:prstGeom>
          <a:noFill/>
        </p:spPr>
        <p:txBody>
          <a:bodyPr wrap="square">
            <a:spAutoFit/>
          </a:bodyPr>
          <a:lstStyle/>
          <a:p>
            <a:r>
              <a:rPr lang="fr-FR" dirty="0">
                <a:latin typeface="Poppins" panose="00000500000000000000" pitchFamily="2" charset="0"/>
                <a:cs typeface="Poppins" panose="00000500000000000000" pitchFamily="2" charset="0"/>
              </a:rPr>
              <a:t>Il faut configurer intelligemment le </a:t>
            </a:r>
            <a:r>
              <a:rPr lang="fr-FR" dirty="0" err="1">
                <a:latin typeface="Poppins" panose="00000500000000000000" pitchFamily="2" charset="0"/>
                <a:cs typeface="Poppins" panose="00000500000000000000" pitchFamily="2" charset="0"/>
              </a:rPr>
              <a:t>readPreference</a:t>
            </a:r>
            <a:r>
              <a:rPr lang="fr-FR" dirty="0">
                <a:latin typeface="Poppins" panose="00000500000000000000" pitchFamily="2" charset="0"/>
                <a:cs typeface="Poppins" panose="00000500000000000000" pitchFamily="2" charset="0"/>
              </a:rPr>
              <a:t> (ex : </a:t>
            </a:r>
            <a:r>
              <a:rPr lang="fr-FR" dirty="0" err="1">
                <a:latin typeface="Poppins" panose="00000500000000000000" pitchFamily="2" charset="0"/>
                <a:cs typeface="Poppins" panose="00000500000000000000" pitchFamily="2" charset="0"/>
              </a:rPr>
              <a:t>nearest</a:t>
            </a:r>
            <a:r>
              <a:rPr lang="fr-FR" dirty="0">
                <a:latin typeface="Poppins" panose="00000500000000000000" pitchFamily="2" charset="0"/>
                <a:cs typeface="Poppins" panose="00000500000000000000" pitchFamily="2" charset="0"/>
              </a:rPr>
              <a:t>, </a:t>
            </a:r>
            <a:r>
              <a:rPr lang="fr-FR" dirty="0" err="1">
                <a:latin typeface="Poppins" panose="00000500000000000000" pitchFamily="2" charset="0"/>
                <a:cs typeface="Poppins" panose="00000500000000000000" pitchFamily="2" charset="0"/>
              </a:rPr>
              <a:t>secondaryPreferred</a:t>
            </a:r>
            <a:r>
              <a:rPr lang="fr-FR" dirty="0">
                <a:latin typeface="Poppins" panose="00000500000000000000" pitchFamily="2" charset="0"/>
                <a:cs typeface="Poppins" panose="00000500000000000000" pitchFamily="2" charset="0"/>
              </a:rPr>
              <a:t>, etc.)</a:t>
            </a:r>
          </a:p>
        </p:txBody>
      </p:sp>
      <p:sp>
        <p:nvSpPr>
          <p:cNvPr id="24" name="ZoneTexte 23">
            <a:extLst>
              <a:ext uri="{FF2B5EF4-FFF2-40B4-BE49-F238E27FC236}">
                <a16:creationId xmlns:a16="http://schemas.microsoft.com/office/drawing/2014/main" id="{AEEB9A40-6E95-F8E8-A275-CF110670F8D3}"/>
              </a:ext>
            </a:extLst>
          </p:cNvPr>
          <p:cNvSpPr txBox="1"/>
          <p:nvPr/>
        </p:nvSpPr>
        <p:spPr>
          <a:xfrm>
            <a:off x="2547882" y="230085"/>
            <a:ext cx="4025616" cy="523220"/>
          </a:xfrm>
          <a:prstGeom prst="rect">
            <a:avLst/>
          </a:prstGeom>
          <a:noFill/>
        </p:spPr>
        <p:txBody>
          <a:bodyPr wrap="square">
            <a:spAutoFit/>
          </a:bodyPr>
          <a:lstStyle/>
          <a:p>
            <a:r>
              <a:rPr lang="fr-FR" sz="2800" b="1" dirty="0">
                <a:solidFill>
                  <a:srgbClr val="0C0A9E"/>
                </a:solidFill>
                <a:latin typeface="Poppins" panose="00000500000000000000" pitchFamily="2" charset="0"/>
                <a:cs typeface="Poppins" panose="00000500000000000000" pitchFamily="2" charset="0"/>
              </a:rPr>
              <a:t>Risques si mal utilisé</a:t>
            </a:r>
            <a:endParaRPr lang="fr-FR" sz="2000" b="1" dirty="0">
              <a:solidFill>
                <a:srgbClr val="0C0A9E"/>
              </a:solidFill>
              <a:latin typeface="Poppins" panose="00000500000000000000" pitchFamily="2" charset="0"/>
              <a:cs typeface="Poppins" panose="00000500000000000000" pitchFamily="2" charset="0"/>
            </a:endParaRPr>
          </a:p>
        </p:txBody>
      </p:sp>
      <p:sp>
        <p:nvSpPr>
          <p:cNvPr id="26" name="ZoneTexte 25">
            <a:extLst>
              <a:ext uri="{FF2B5EF4-FFF2-40B4-BE49-F238E27FC236}">
                <a16:creationId xmlns:a16="http://schemas.microsoft.com/office/drawing/2014/main" id="{FEA891AD-1B7B-97AA-E3A7-CEEDD48A4AE8}"/>
              </a:ext>
            </a:extLst>
          </p:cNvPr>
          <p:cNvSpPr txBox="1"/>
          <p:nvPr/>
        </p:nvSpPr>
        <p:spPr>
          <a:xfrm>
            <a:off x="1887695" y="230085"/>
            <a:ext cx="58822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2800" b="0" i="0" u="none" strike="noStrike" kern="0" cap="none" spc="0" normalizeH="0" baseline="0" noProof="0" dirty="0">
                <a:ln>
                  <a:noFill/>
                </a:ln>
                <a:solidFill>
                  <a:srgbClr val="002060"/>
                </a:solidFill>
                <a:effectLst/>
                <a:uLnTx/>
                <a:uFillTx/>
                <a:latin typeface="Arial"/>
                <a:cs typeface="Arial"/>
                <a:sym typeface="Arial"/>
              </a:rPr>
              <a:t>❌</a:t>
            </a:r>
          </a:p>
        </p:txBody>
      </p:sp>
      <p:cxnSp>
        <p:nvCxnSpPr>
          <p:cNvPr id="30" name="Google Shape;2275;p59">
            <a:extLst>
              <a:ext uri="{FF2B5EF4-FFF2-40B4-BE49-F238E27FC236}">
                <a16:creationId xmlns:a16="http://schemas.microsoft.com/office/drawing/2014/main" id="{6503CF68-7E22-BF0A-6414-D360A210BD40}"/>
              </a:ext>
            </a:extLst>
          </p:cNvPr>
          <p:cNvCxnSpPr>
            <a:cxnSpLocks/>
          </p:cNvCxnSpPr>
          <p:nvPr/>
        </p:nvCxnSpPr>
        <p:spPr>
          <a:xfrm rot="16200000" flipH="1">
            <a:off x="1259621" y="3060713"/>
            <a:ext cx="468900" cy="600"/>
          </a:xfrm>
          <a:prstGeom prst="bentConnector3">
            <a:avLst>
              <a:gd name="adj1" fmla="val 50011"/>
            </a:avLst>
          </a:prstGeom>
          <a:noFill/>
          <a:ln w="9525" cap="flat" cmpd="sng">
            <a:solidFill>
              <a:srgbClr val="002060"/>
            </a:solidFill>
            <a:prstDash val="solid"/>
            <a:round/>
            <a:headEnd type="none" w="med" len="med"/>
            <a:tailEnd type="oval" w="med" len="med"/>
          </a:ln>
        </p:spPr>
      </p:cxnSp>
      <p:cxnSp>
        <p:nvCxnSpPr>
          <p:cNvPr id="32" name="Google Shape;2275;p59">
            <a:extLst>
              <a:ext uri="{FF2B5EF4-FFF2-40B4-BE49-F238E27FC236}">
                <a16:creationId xmlns:a16="http://schemas.microsoft.com/office/drawing/2014/main" id="{7785FA80-A42B-D08B-EC3C-01CE91257582}"/>
              </a:ext>
            </a:extLst>
          </p:cNvPr>
          <p:cNvCxnSpPr>
            <a:cxnSpLocks/>
          </p:cNvCxnSpPr>
          <p:nvPr/>
        </p:nvCxnSpPr>
        <p:spPr>
          <a:xfrm rot="16200000" flipH="1">
            <a:off x="6936825" y="3051527"/>
            <a:ext cx="468900" cy="600"/>
          </a:xfrm>
          <a:prstGeom prst="bentConnector3">
            <a:avLst>
              <a:gd name="adj1" fmla="val 50011"/>
            </a:avLst>
          </a:prstGeom>
          <a:noFill/>
          <a:ln w="9525" cap="flat" cmpd="sng">
            <a:solidFill>
              <a:srgbClr val="002060"/>
            </a:solidFill>
            <a:prstDash val="solid"/>
            <a:round/>
            <a:headEnd type="none" w="med" len="med"/>
            <a:tailEnd type="oval" w="med" len="med"/>
          </a:ln>
        </p:spPr>
      </p:cxnSp>
      <p:cxnSp>
        <p:nvCxnSpPr>
          <p:cNvPr id="33" name="Google Shape;2278;p59">
            <a:extLst>
              <a:ext uri="{FF2B5EF4-FFF2-40B4-BE49-F238E27FC236}">
                <a16:creationId xmlns:a16="http://schemas.microsoft.com/office/drawing/2014/main" id="{A1D36689-8A17-9D7C-1486-69159DD1C6DD}"/>
              </a:ext>
            </a:extLst>
          </p:cNvPr>
          <p:cNvCxnSpPr/>
          <p:nvPr/>
        </p:nvCxnSpPr>
        <p:spPr>
          <a:xfrm rot="16200000" flipH="1">
            <a:off x="6938208" y="2008259"/>
            <a:ext cx="475500" cy="600"/>
          </a:xfrm>
          <a:prstGeom prst="bentConnector3">
            <a:avLst>
              <a:gd name="adj1" fmla="val 49987"/>
            </a:avLst>
          </a:prstGeom>
          <a:noFill/>
          <a:ln w="9525" cap="flat" cmpd="sng">
            <a:solidFill>
              <a:srgbClr val="002060"/>
            </a:solidFill>
            <a:prstDash val="solid"/>
            <a:round/>
            <a:headEnd type="none" w="med" len="med"/>
            <a:tailEnd type="none" w="med" len="med"/>
          </a:ln>
        </p:spPr>
      </p:cxnSp>
      <p:cxnSp>
        <p:nvCxnSpPr>
          <p:cNvPr id="36" name="Google Shape;2278;p59">
            <a:extLst>
              <a:ext uri="{FF2B5EF4-FFF2-40B4-BE49-F238E27FC236}">
                <a16:creationId xmlns:a16="http://schemas.microsoft.com/office/drawing/2014/main" id="{54BEBF94-F685-DA86-703F-0332F579EF57}"/>
              </a:ext>
            </a:extLst>
          </p:cNvPr>
          <p:cNvCxnSpPr/>
          <p:nvPr/>
        </p:nvCxnSpPr>
        <p:spPr>
          <a:xfrm rot="16200000" flipH="1">
            <a:off x="1278002" y="2007612"/>
            <a:ext cx="475500" cy="600"/>
          </a:xfrm>
          <a:prstGeom prst="bentConnector3">
            <a:avLst>
              <a:gd name="adj1" fmla="val 49987"/>
            </a:avLst>
          </a:prstGeom>
          <a:noFill/>
          <a:ln w="9525" cap="flat" cmpd="sng">
            <a:solidFill>
              <a:srgbClr val="002060"/>
            </a:solidFill>
            <a:prstDash val="solid"/>
            <a:round/>
            <a:headEnd type="none" w="med" len="med"/>
            <a:tailEnd type="none" w="med" len="med"/>
          </a:ln>
        </p:spPr>
      </p:cxnSp>
      <p:grpSp>
        <p:nvGrpSpPr>
          <p:cNvPr id="5" name="Google Shape;1522;p38">
            <a:extLst>
              <a:ext uri="{FF2B5EF4-FFF2-40B4-BE49-F238E27FC236}">
                <a16:creationId xmlns:a16="http://schemas.microsoft.com/office/drawing/2014/main" id="{52FC1225-DA7C-9A02-4C18-6F6ADFDE8960}"/>
              </a:ext>
            </a:extLst>
          </p:cNvPr>
          <p:cNvGrpSpPr/>
          <p:nvPr/>
        </p:nvGrpSpPr>
        <p:grpSpPr>
          <a:xfrm>
            <a:off x="-3560" y="4819174"/>
            <a:ext cx="4558967" cy="134100"/>
            <a:chOff x="796100" y="3019701"/>
            <a:chExt cx="4558967" cy="134100"/>
          </a:xfrm>
        </p:grpSpPr>
        <p:sp>
          <p:nvSpPr>
            <p:cNvPr id="6" name="Google Shape;1523;p38">
              <a:extLst>
                <a:ext uri="{FF2B5EF4-FFF2-40B4-BE49-F238E27FC236}">
                  <a16:creationId xmlns:a16="http://schemas.microsoft.com/office/drawing/2014/main" id="{4A67B49E-C7F6-3BC0-5607-F17E7F78F8D5}"/>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524;p38">
              <a:extLst>
                <a:ext uri="{FF2B5EF4-FFF2-40B4-BE49-F238E27FC236}">
                  <a16:creationId xmlns:a16="http://schemas.microsoft.com/office/drawing/2014/main" id="{410BA4E0-AC14-B7D0-1D3B-4A8D6D7E3927}"/>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8" name="Google Shape;1525;p38">
              <a:extLst>
                <a:ext uri="{FF2B5EF4-FFF2-40B4-BE49-F238E27FC236}">
                  <a16:creationId xmlns:a16="http://schemas.microsoft.com/office/drawing/2014/main" id="{B61FC139-8C0A-7D73-0839-898EFAC8E2A0}"/>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304;p40">
            <a:extLst>
              <a:ext uri="{FF2B5EF4-FFF2-40B4-BE49-F238E27FC236}">
                <a16:creationId xmlns:a16="http://schemas.microsoft.com/office/drawing/2014/main" id="{5654771E-4822-C3C5-A73E-E0F5A31D6514}"/>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43</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151945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sp>
        <p:nvSpPr>
          <p:cNvPr id="23" name="ZoneTexte 22">
            <a:extLst>
              <a:ext uri="{FF2B5EF4-FFF2-40B4-BE49-F238E27FC236}">
                <a16:creationId xmlns:a16="http://schemas.microsoft.com/office/drawing/2014/main" id="{C1C64B55-1FF6-F9C5-6D8B-C391BE4ED585}"/>
              </a:ext>
            </a:extLst>
          </p:cNvPr>
          <p:cNvSpPr txBox="1"/>
          <p:nvPr/>
        </p:nvSpPr>
        <p:spPr>
          <a:xfrm>
            <a:off x="1230816" y="136672"/>
            <a:ext cx="6682368" cy="830997"/>
          </a:xfrm>
          <a:prstGeom prst="rect">
            <a:avLst/>
          </a:prstGeom>
          <a:noFill/>
        </p:spPr>
        <p:txBody>
          <a:bodyPr wrap="square">
            <a:spAutoFit/>
          </a:bodyPr>
          <a:lstStyle/>
          <a:p>
            <a:pPr algn="ctr"/>
            <a:r>
              <a:rPr lang="fr-FR" sz="2400" b="1" dirty="0">
                <a:solidFill>
                  <a:srgbClr val="0C0A9E"/>
                </a:solidFill>
                <a:latin typeface="IBM Plex Mono" panose="020B0509050203000203" pitchFamily="49" charset="0"/>
              </a:rPr>
              <a:t>Distribution géographique dans MongoDB</a:t>
            </a:r>
          </a:p>
        </p:txBody>
      </p:sp>
      <p:sp>
        <p:nvSpPr>
          <p:cNvPr id="24" name="AutoShape 2" descr="Segmenting Data by Location - Database Manual v8.0 - MongoDB Docs">
            <a:extLst>
              <a:ext uri="{FF2B5EF4-FFF2-40B4-BE49-F238E27FC236}">
                <a16:creationId xmlns:a16="http://schemas.microsoft.com/office/drawing/2014/main" id="{E665E0DE-258D-A4E3-B64D-54568A97083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5" name="AutoShape 4" descr="Diagram geo distribution based on zones">
            <a:extLst>
              <a:ext uri="{FF2B5EF4-FFF2-40B4-BE49-F238E27FC236}">
                <a16:creationId xmlns:a16="http://schemas.microsoft.com/office/drawing/2014/main" id="{0892D11E-F702-F792-95A5-C9EEBCC16D84}"/>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8" name="ZoneTexte 27">
            <a:extLst>
              <a:ext uri="{FF2B5EF4-FFF2-40B4-BE49-F238E27FC236}">
                <a16:creationId xmlns:a16="http://schemas.microsoft.com/office/drawing/2014/main" id="{9FB86418-A7A6-2449-0CA3-694F1D9DC512}"/>
              </a:ext>
            </a:extLst>
          </p:cNvPr>
          <p:cNvSpPr txBox="1"/>
          <p:nvPr/>
        </p:nvSpPr>
        <p:spPr>
          <a:xfrm>
            <a:off x="496513" y="1112414"/>
            <a:ext cx="8455774" cy="962251"/>
          </a:xfrm>
          <a:prstGeom prst="rect">
            <a:avLst/>
          </a:prstGeom>
          <a:noFill/>
        </p:spPr>
        <p:txBody>
          <a:bodyPr wrap="square">
            <a:spAutoFit/>
          </a:bodyPr>
          <a:lstStyle/>
          <a:p>
            <a:pPr>
              <a:lnSpc>
                <a:spcPct val="150000"/>
              </a:lnSpc>
            </a:pPr>
            <a:r>
              <a:rPr lang="fr-FR" sz="1300" dirty="0">
                <a:latin typeface="Poppins" panose="00000500000000000000" pitchFamily="2" charset="0"/>
                <a:cs typeface="Poppins" panose="00000500000000000000" pitchFamily="2" charset="0"/>
              </a:rPr>
              <a:t>MongoDB permet de </a:t>
            </a:r>
            <a:r>
              <a:rPr lang="fr-FR" sz="1300" b="1" dirty="0">
                <a:latin typeface="Poppins" panose="00000500000000000000" pitchFamily="2" charset="0"/>
                <a:cs typeface="Poppins" panose="00000500000000000000" pitchFamily="2" charset="0"/>
              </a:rPr>
              <a:t>répartir</a:t>
            </a:r>
            <a:r>
              <a:rPr lang="fr-FR" sz="1300" dirty="0">
                <a:latin typeface="Poppins" panose="00000500000000000000" pitchFamily="2" charset="0"/>
                <a:cs typeface="Poppins" panose="00000500000000000000" pitchFamily="2" charset="0"/>
              </a:rPr>
              <a:t> les serveurs d'un Réplica Set dans </a:t>
            </a:r>
            <a:r>
              <a:rPr lang="fr-FR" sz="1300" b="1" dirty="0">
                <a:latin typeface="Poppins" panose="00000500000000000000" pitchFamily="2" charset="0"/>
                <a:cs typeface="Poppins" panose="00000500000000000000" pitchFamily="2" charset="0"/>
              </a:rPr>
              <a:t>plusieurs data centers</a:t>
            </a:r>
            <a:r>
              <a:rPr lang="fr-FR" sz="1300" dirty="0">
                <a:latin typeface="Poppins" panose="00000500000000000000" pitchFamily="2" charset="0"/>
                <a:cs typeface="Poppins" panose="00000500000000000000" pitchFamily="2" charset="0"/>
              </a:rPr>
              <a:t> situés </a:t>
            </a:r>
            <a:r>
              <a:rPr lang="fr-FR" sz="1300" b="1" dirty="0">
                <a:latin typeface="Poppins" panose="00000500000000000000" pitchFamily="2" charset="0"/>
                <a:cs typeface="Poppins" panose="00000500000000000000" pitchFamily="2" charset="0"/>
              </a:rPr>
              <a:t>dans différentes régions géographiques</a:t>
            </a:r>
            <a:r>
              <a:rPr lang="fr-FR" sz="1300" dirty="0">
                <a:latin typeface="Poppins" panose="00000500000000000000" pitchFamily="2" charset="0"/>
                <a:cs typeface="Poppins" panose="00000500000000000000" pitchFamily="2" charset="0"/>
              </a:rPr>
              <a:t> (ex : Europe, Amérique, Asie).</a:t>
            </a:r>
          </a:p>
          <a:p>
            <a:pPr>
              <a:lnSpc>
                <a:spcPct val="150000"/>
              </a:lnSpc>
            </a:pPr>
            <a:r>
              <a:rPr lang="fr-FR" sz="1300" dirty="0">
                <a:latin typeface="Poppins" panose="00000500000000000000" pitchFamily="2" charset="0"/>
                <a:cs typeface="Poppins" panose="00000500000000000000" pitchFamily="2" charset="0"/>
              </a:rPr>
              <a:t>Ainsi, les utilisateurs se connectent </a:t>
            </a:r>
            <a:r>
              <a:rPr lang="fr-FR" sz="1300" b="1" dirty="0">
                <a:latin typeface="Poppins" panose="00000500000000000000" pitchFamily="2" charset="0"/>
                <a:cs typeface="Poppins" panose="00000500000000000000" pitchFamily="2" charset="0"/>
              </a:rPr>
              <a:t>au serveur le plus proche d’eux</a:t>
            </a:r>
            <a:r>
              <a:rPr lang="fr-FR" sz="1300" dirty="0">
                <a:latin typeface="Poppins" panose="00000500000000000000" pitchFamily="2" charset="0"/>
                <a:cs typeface="Poppins" panose="00000500000000000000" pitchFamily="2" charset="0"/>
              </a:rPr>
              <a:t> ➔ </a:t>
            </a:r>
            <a:r>
              <a:rPr lang="fr-FR" sz="1300" b="1" dirty="0">
                <a:latin typeface="Poppins" panose="00000500000000000000" pitchFamily="2" charset="0"/>
                <a:cs typeface="Poppins" panose="00000500000000000000" pitchFamily="2" charset="0"/>
              </a:rPr>
              <a:t>temps de réponse minimal</a:t>
            </a:r>
            <a:r>
              <a:rPr lang="fr-FR" sz="1300" dirty="0">
                <a:latin typeface="Poppins" panose="00000500000000000000" pitchFamily="2" charset="0"/>
                <a:cs typeface="Poppins" panose="00000500000000000000" pitchFamily="2" charset="0"/>
              </a:rPr>
              <a:t>.</a:t>
            </a:r>
          </a:p>
        </p:txBody>
      </p:sp>
      <p:sp>
        <p:nvSpPr>
          <p:cNvPr id="31" name="ZoneTexte 30">
            <a:extLst>
              <a:ext uri="{FF2B5EF4-FFF2-40B4-BE49-F238E27FC236}">
                <a16:creationId xmlns:a16="http://schemas.microsoft.com/office/drawing/2014/main" id="{369C8070-9E8D-2E96-8E74-B95A69A3738E}"/>
              </a:ext>
            </a:extLst>
          </p:cNvPr>
          <p:cNvSpPr txBox="1"/>
          <p:nvPr/>
        </p:nvSpPr>
        <p:spPr>
          <a:xfrm>
            <a:off x="922969" y="-24017"/>
            <a:ext cx="858181" cy="707886"/>
          </a:xfrm>
          <a:prstGeom prst="rect">
            <a:avLst/>
          </a:prstGeom>
          <a:noFill/>
        </p:spPr>
        <p:txBody>
          <a:bodyPr wrap="square">
            <a:spAutoFit/>
          </a:bodyPr>
          <a:lstStyle/>
          <a:p>
            <a:r>
              <a:rPr lang="fr-FR" sz="4000" dirty="0"/>
              <a:t>🌍</a:t>
            </a:r>
          </a:p>
        </p:txBody>
      </p:sp>
      <p:pic>
        <p:nvPicPr>
          <p:cNvPr id="3" name="Image 2">
            <a:extLst>
              <a:ext uri="{FF2B5EF4-FFF2-40B4-BE49-F238E27FC236}">
                <a16:creationId xmlns:a16="http://schemas.microsoft.com/office/drawing/2014/main" id="{B8A9EC07-7CFB-FEB1-69DC-F11F69279E26}"/>
              </a:ext>
            </a:extLst>
          </p:cNvPr>
          <p:cNvPicPr>
            <a:picLocks noChangeAspect="1"/>
          </p:cNvPicPr>
          <p:nvPr/>
        </p:nvPicPr>
        <p:blipFill>
          <a:blip r:embed="rId3"/>
          <a:stretch>
            <a:fillRect/>
          </a:stretch>
        </p:blipFill>
        <p:spPr>
          <a:xfrm>
            <a:off x="1731095" y="1924544"/>
            <a:ext cx="5715000" cy="2943225"/>
          </a:xfrm>
          <a:prstGeom prst="rect">
            <a:avLst/>
          </a:prstGeom>
        </p:spPr>
      </p:pic>
      <p:grpSp>
        <p:nvGrpSpPr>
          <p:cNvPr id="2" name="Google Shape;1522;p38">
            <a:extLst>
              <a:ext uri="{FF2B5EF4-FFF2-40B4-BE49-F238E27FC236}">
                <a16:creationId xmlns:a16="http://schemas.microsoft.com/office/drawing/2014/main" id="{6C7467CC-1915-E862-184B-994B17AA9367}"/>
              </a:ext>
            </a:extLst>
          </p:cNvPr>
          <p:cNvGrpSpPr/>
          <p:nvPr/>
        </p:nvGrpSpPr>
        <p:grpSpPr>
          <a:xfrm>
            <a:off x="-3560" y="4819174"/>
            <a:ext cx="4558967" cy="134100"/>
            <a:chOff x="796100" y="3019701"/>
            <a:chExt cx="4558967" cy="134100"/>
          </a:xfrm>
        </p:grpSpPr>
        <p:sp>
          <p:nvSpPr>
            <p:cNvPr id="4" name="Google Shape;1523;p38">
              <a:extLst>
                <a:ext uri="{FF2B5EF4-FFF2-40B4-BE49-F238E27FC236}">
                  <a16:creationId xmlns:a16="http://schemas.microsoft.com/office/drawing/2014/main" id="{1A11126C-46FF-928B-C327-C8B492FAF16E}"/>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1524;p38">
              <a:extLst>
                <a:ext uri="{FF2B5EF4-FFF2-40B4-BE49-F238E27FC236}">
                  <a16:creationId xmlns:a16="http://schemas.microsoft.com/office/drawing/2014/main" id="{486AED4A-3653-D220-2AE2-EBAE1FF0E2CA}"/>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6" name="Google Shape;1525;p38">
              <a:extLst>
                <a:ext uri="{FF2B5EF4-FFF2-40B4-BE49-F238E27FC236}">
                  <a16:creationId xmlns:a16="http://schemas.microsoft.com/office/drawing/2014/main" id="{4032541B-4865-0147-ABFC-19B5A856D0BB}"/>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2304;p40">
            <a:extLst>
              <a:ext uri="{FF2B5EF4-FFF2-40B4-BE49-F238E27FC236}">
                <a16:creationId xmlns:a16="http://schemas.microsoft.com/office/drawing/2014/main" id="{F38F0BC1-FCFE-8A22-3EE3-4107CFAEE3E7}"/>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44</a:t>
            </a:r>
            <a:endParaRPr b="1" dirty="0">
              <a:solidFill>
                <a:schemeClr val="bg1"/>
              </a:solidFill>
              <a:latin typeface="Lexend Deca"/>
              <a:ea typeface="Lexend Deca"/>
              <a:cs typeface="Lexend Deca"/>
              <a:sym typeface="Lexend De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3" name="ZoneTexte 12">
            <a:extLst>
              <a:ext uri="{FF2B5EF4-FFF2-40B4-BE49-F238E27FC236}">
                <a16:creationId xmlns:a16="http://schemas.microsoft.com/office/drawing/2014/main" id="{64F4B1F8-4FEC-306E-3D9A-41656D6619FB}"/>
              </a:ext>
            </a:extLst>
          </p:cNvPr>
          <p:cNvSpPr txBox="1"/>
          <p:nvPr/>
        </p:nvSpPr>
        <p:spPr>
          <a:xfrm>
            <a:off x="1122799" y="240156"/>
            <a:ext cx="6898402" cy="707886"/>
          </a:xfrm>
          <a:prstGeom prst="rect">
            <a:avLst/>
          </a:prstGeom>
          <a:noFill/>
        </p:spPr>
        <p:txBody>
          <a:bodyPr wrap="square">
            <a:spAutoFit/>
          </a:bodyPr>
          <a:lstStyle/>
          <a:p>
            <a:pPr algn="ctr"/>
            <a:r>
              <a:rPr lang="fr-FR" sz="2000" b="1" dirty="0">
                <a:solidFill>
                  <a:srgbClr val="0C0A9E"/>
                </a:solidFill>
                <a:latin typeface="IBM Plex Mono" panose="020B0509050203000203" pitchFamily="49" charset="0"/>
              </a:rPr>
              <a:t>Avantages du Distribution géographique sur les performances</a:t>
            </a:r>
          </a:p>
        </p:txBody>
      </p:sp>
      <p:pic>
        <p:nvPicPr>
          <p:cNvPr id="14" name="Image 13">
            <a:extLst>
              <a:ext uri="{FF2B5EF4-FFF2-40B4-BE49-F238E27FC236}">
                <a16:creationId xmlns:a16="http://schemas.microsoft.com/office/drawing/2014/main" id="{16905E9C-52DF-1EEC-C8C5-FA68F219C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058" y="132310"/>
            <a:ext cx="618275" cy="636558"/>
          </a:xfrm>
          <a:prstGeom prst="rect">
            <a:avLst/>
          </a:prstGeom>
        </p:spPr>
      </p:pic>
      <p:sp>
        <p:nvSpPr>
          <p:cNvPr id="2" name="Flèche : pentagone 1">
            <a:extLst>
              <a:ext uri="{FF2B5EF4-FFF2-40B4-BE49-F238E27FC236}">
                <a16:creationId xmlns:a16="http://schemas.microsoft.com/office/drawing/2014/main" id="{FB726F4F-6A60-0D5C-78F4-0CEDFD2FBB4C}"/>
              </a:ext>
            </a:extLst>
          </p:cNvPr>
          <p:cNvSpPr/>
          <p:nvPr/>
        </p:nvSpPr>
        <p:spPr>
          <a:xfrm>
            <a:off x="611531" y="2644562"/>
            <a:ext cx="2651561" cy="785478"/>
          </a:xfrm>
          <a:prstGeom prst="homePlate">
            <a:avLst/>
          </a:prstGeom>
          <a:solidFill>
            <a:srgbClr val="00B050"/>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accent3"/>
                </a:solidFill>
                <a:latin typeface="Poppins" panose="00000500000000000000" pitchFamily="2" charset="0"/>
                <a:cs typeface="Poppins" panose="00000500000000000000" pitchFamily="2" charset="0"/>
              </a:rPr>
              <a:t>Haute disponibilité</a:t>
            </a:r>
          </a:p>
        </p:txBody>
      </p:sp>
      <p:sp>
        <p:nvSpPr>
          <p:cNvPr id="3" name="Flèche : pentagone 2">
            <a:extLst>
              <a:ext uri="{FF2B5EF4-FFF2-40B4-BE49-F238E27FC236}">
                <a16:creationId xmlns:a16="http://schemas.microsoft.com/office/drawing/2014/main" id="{17B91CC6-2446-0E66-6116-996B981C5BBE}"/>
              </a:ext>
            </a:extLst>
          </p:cNvPr>
          <p:cNvSpPr/>
          <p:nvPr/>
        </p:nvSpPr>
        <p:spPr>
          <a:xfrm>
            <a:off x="611531" y="1378989"/>
            <a:ext cx="2467335" cy="785477"/>
          </a:xfrm>
          <a:prstGeom prst="homePlate">
            <a:avLst/>
          </a:prstGeom>
          <a:solidFill>
            <a:srgbClr val="00B050"/>
          </a:solidFill>
          <a:ln>
            <a:solidFill>
              <a:schemeClr val="accent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accent3"/>
                </a:solidFill>
                <a:latin typeface="Poppins" panose="00000500000000000000" pitchFamily="2" charset="0"/>
                <a:cs typeface="Poppins" panose="00000500000000000000" pitchFamily="2" charset="0"/>
              </a:rPr>
              <a:t>Réduction de la latence</a:t>
            </a:r>
          </a:p>
        </p:txBody>
      </p:sp>
      <p:sp>
        <p:nvSpPr>
          <p:cNvPr id="4" name="Flèche : pentagone 3">
            <a:extLst>
              <a:ext uri="{FF2B5EF4-FFF2-40B4-BE49-F238E27FC236}">
                <a16:creationId xmlns:a16="http://schemas.microsoft.com/office/drawing/2014/main" id="{6FDB4FE1-B22A-BC25-44E6-3B51AF0E0497}"/>
              </a:ext>
            </a:extLst>
          </p:cNvPr>
          <p:cNvSpPr/>
          <p:nvPr/>
        </p:nvSpPr>
        <p:spPr>
          <a:xfrm>
            <a:off x="611531" y="3907433"/>
            <a:ext cx="2740311" cy="785478"/>
          </a:xfrm>
          <a:prstGeom prst="homePlat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accent3"/>
                </a:solidFill>
                <a:latin typeface="Poppins" panose="00000500000000000000" pitchFamily="2" charset="0"/>
                <a:cs typeface="Poppins" panose="00000500000000000000" pitchFamily="2" charset="0"/>
              </a:rPr>
              <a:t>Utilisation intelligente avec la réplication</a:t>
            </a:r>
          </a:p>
        </p:txBody>
      </p:sp>
      <p:sp>
        <p:nvSpPr>
          <p:cNvPr id="6" name="ZoneTexte 5">
            <a:extLst>
              <a:ext uri="{FF2B5EF4-FFF2-40B4-BE49-F238E27FC236}">
                <a16:creationId xmlns:a16="http://schemas.microsoft.com/office/drawing/2014/main" id="{26B22D3A-5547-4D8C-9C56-6D1E192CF4A3}"/>
              </a:ext>
            </a:extLst>
          </p:cNvPr>
          <p:cNvSpPr txBox="1"/>
          <p:nvPr/>
        </p:nvSpPr>
        <p:spPr>
          <a:xfrm>
            <a:off x="3290596" y="1378989"/>
            <a:ext cx="5425141" cy="830997"/>
          </a:xfrm>
          <a:prstGeom prst="rect">
            <a:avLst/>
          </a:prstGeom>
          <a:noFill/>
        </p:spPr>
        <p:txBody>
          <a:bodyPr wrap="square">
            <a:spAutoFit/>
          </a:bodyPr>
          <a:lstStyle/>
          <a:p>
            <a:r>
              <a:rPr lang="fr-FR" sz="1200" dirty="0">
                <a:latin typeface="Poppins" panose="00000500000000000000" pitchFamily="2" charset="0"/>
                <a:cs typeface="Poppins" panose="00000500000000000000" pitchFamily="2" charset="0"/>
              </a:rPr>
              <a:t>Quand un utilisateur fait une requête, MongoDB l’oriente automatiquement vers le nœud secondaire géographiquement le plus proche.</a:t>
            </a:r>
          </a:p>
          <a:p>
            <a:r>
              <a:rPr lang="fr-FR" sz="1200" b="1" dirty="0">
                <a:solidFill>
                  <a:srgbClr val="00B050"/>
                </a:solidFill>
                <a:latin typeface="Poppins" panose="00000500000000000000" pitchFamily="2" charset="0"/>
                <a:cs typeface="Poppins" panose="00000500000000000000" pitchFamily="2" charset="0"/>
              </a:rPr>
              <a:t>➔ Résultat : </a:t>
            </a:r>
            <a:r>
              <a:rPr lang="fr-FR" sz="1200" dirty="0">
                <a:latin typeface="Poppins" panose="00000500000000000000" pitchFamily="2" charset="0"/>
                <a:cs typeface="Poppins" panose="00000500000000000000" pitchFamily="2" charset="0"/>
              </a:rPr>
              <a:t>réponses plus rapides, meilleure expérience utilisateur.</a:t>
            </a:r>
          </a:p>
        </p:txBody>
      </p:sp>
      <p:sp>
        <p:nvSpPr>
          <p:cNvPr id="9" name="ZoneTexte 8">
            <a:extLst>
              <a:ext uri="{FF2B5EF4-FFF2-40B4-BE49-F238E27FC236}">
                <a16:creationId xmlns:a16="http://schemas.microsoft.com/office/drawing/2014/main" id="{E1947079-8039-EDBA-DB09-384CE9199EE1}"/>
              </a:ext>
            </a:extLst>
          </p:cNvPr>
          <p:cNvSpPr txBox="1"/>
          <p:nvPr/>
        </p:nvSpPr>
        <p:spPr>
          <a:xfrm>
            <a:off x="3346054" y="4069339"/>
            <a:ext cx="5186415" cy="461665"/>
          </a:xfrm>
          <a:prstGeom prst="rect">
            <a:avLst/>
          </a:prstGeom>
          <a:noFill/>
        </p:spPr>
        <p:txBody>
          <a:bodyPr wrap="square">
            <a:spAutoFit/>
          </a:bodyPr>
          <a:lstStyle/>
          <a:p>
            <a:r>
              <a:rPr lang="fr-FR" sz="1200" dirty="0">
                <a:latin typeface="Poppins" panose="00000500000000000000" pitchFamily="2" charset="0"/>
                <a:cs typeface="Poppins" panose="00000500000000000000" pitchFamily="2" charset="0"/>
              </a:rPr>
              <a:t>On déploie des </a:t>
            </a:r>
            <a:r>
              <a:rPr lang="fr-FR" sz="1200" b="1" dirty="0">
                <a:latin typeface="Poppins" panose="00000500000000000000" pitchFamily="2" charset="0"/>
                <a:cs typeface="Poppins" panose="00000500000000000000" pitchFamily="2" charset="0"/>
              </a:rPr>
              <a:t>nœuds secondaires dans d’autres régions</a:t>
            </a:r>
            <a:r>
              <a:rPr lang="fr-FR" sz="1200" dirty="0">
                <a:latin typeface="Poppins" panose="00000500000000000000" pitchFamily="2" charset="0"/>
                <a:cs typeface="Poppins" panose="00000500000000000000" pitchFamily="2" charset="0"/>
              </a:rPr>
              <a:t> pour combiner </a:t>
            </a:r>
            <a:r>
              <a:rPr lang="fr-FR" sz="1200" b="1" dirty="0">
                <a:latin typeface="Poppins" panose="00000500000000000000" pitchFamily="2" charset="0"/>
                <a:cs typeface="Poppins" panose="00000500000000000000" pitchFamily="2" charset="0"/>
              </a:rPr>
              <a:t>lecture rapide</a:t>
            </a:r>
            <a:r>
              <a:rPr lang="fr-FR" sz="1200" dirty="0">
                <a:latin typeface="Poppins" panose="00000500000000000000" pitchFamily="2" charset="0"/>
                <a:cs typeface="Poppins" panose="00000500000000000000" pitchFamily="2" charset="0"/>
              </a:rPr>
              <a:t> et </a:t>
            </a:r>
            <a:r>
              <a:rPr lang="fr-FR" sz="1200" b="1" dirty="0">
                <a:latin typeface="Poppins" panose="00000500000000000000" pitchFamily="2" charset="0"/>
                <a:cs typeface="Poppins" panose="00000500000000000000" pitchFamily="2" charset="0"/>
              </a:rPr>
              <a:t>sécurité</a:t>
            </a:r>
            <a:r>
              <a:rPr lang="fr-FR" sz="1200" dirty="0">
                <a:latin typeface="Poppins" panose="00000500000000000000" pitchFamily="2" charset="0"/>
                <a:cs typeface="Poppins" panose="00000500000000000000" pitchFamily="2" charset="0"/>
              </a:rPr>
              <a:t>.</a:t>
            </a:r>
          </a:p>
        </p:txBody>
      </p:sp>
      <p:sp>
        <p:nvSpPr>
          <p:cNvPr id="11" name="ZoneTexte 10">
            <a:extLst>
              <a:ext uri="{FF2B5EF4-FFF2-40B4-BE49-F238E27FC236}">
                <a16:creationId xmlns:a16="http://schemas.microsoft.com/office/drawing/2014/main" id="{7DE418CF-36A0-ACC8-AAF5-D9D6471DCB11}"/>
              </a:ext>
            </a:extLst>
          </p:cNvPr>
          <p:cNvSpPr txBox="1"/>
          <p:nvPr/>
        </p:nvSpPr>
        <p:spPr>
          <a:xfrm>
            <a:off x="3346054" y="2775691"/>
            <a:ext cx="5125169" cy="461665"/>
          </a:xfrm>
          <a:prstGeom prst="rect">
            <a:avLst/>
          </a:prstGeom>
          <a:noFill/>
        </p:spPr>
        <p:txBody>
          <a:bodyPr wrap="square">
            <a:spAutoFit/>
          </a:bodyPr>
          <a:lstStyle/>
          <a:p>
            <a:r>
              <a:rPr lang="fr-FR" sz="1200" dirty="0">
                <a:latin typeface="Poppins" panose="00000500000000000000" pitchFamily="2" charset="0"/>
                <a:cs typeface="Poppins" panose="00000500000000000000" pitchFamily="2" charset="0"/>
              </a:rPr>
              <a:t>Si un data center est hors ligne, </a:t>
            </a:r>
            <a:r>
              <a:rPr lang="fr-FR" sz="1200" b="1" dirty="0">
                <a:latin typeface="Poppins" panose="00000500000000000000" pitchFamily="2" charset="0"/>
                <a:cs typeface="Poppins" panose="00000500000000000000" pitchFamily="2" charset="0"/>
              </a:rPr>
              <a:t>les autres prennent le relais automatiquement</a:t>
            </a:r>
            <a:r>
              <a:rPr lang="fr-FR" sz="1200" dirty="0">
                <a:latin typeface="Poppins" panose="00000500000000000000" pitchFamily="2" charset="0"/>
                <a:cs typeface="Poppins" panose="00000500000000000000" pitchFamily="2" charset="0"/>
              </a:rPr>
              <a:t>.</a:t>
            </a:r>
          </a:p>
        </p:txBody>
      </p:sp>
      <p:grpSp>
        <p:nvGrpSpPr>
          <p:cNvPr id="5" name="Google Shape;1522;p38">
            <a:extLst>
              <a:ext uri="{FF2B5EF4-FFF2-40B4-BE49-F238E27FC236}">
                <a16:creationId xmlns:a16="http://schemas.microsoft.com/office/drawing/2014/main" id="{558A337C-2B3C-0E5D-A72A-B2E04D2DCF48}"/>
              </a:ext>
            </a:extLst>
          </p:cNvPr>
          <p:cNvGrpSpPr/>
          <p:nvPr/>
        </p:nvGrpSpPr>
        <p:grpSpPr>
          <a:xfrm>
            <a:off x="-3560" y="4819174"/>
            <a:ext cx="4558967" cy="134100"/>
            <a:chOff x="796100" y="3019701"/>
            <a:chExt cx="4558967" cy="134100"/>
          </a:xfrm>
        </p:grpSpPr>
        <p:sp>
          <p:nvSpPr>
            <p:cNvPr id="7" name="Google Shape;1523;p38">
              <a:extLst>
                <a:ext uri="{FF2B5EF4-FFF2-40B4-BE49-F238E27FC236}">
                  <a16:creationId xmlns:a16="http://schemas.microsoft.com/office/drawing/2014/main" id="{1A0045F8-A8DB-22B2-9D1A-F096A348CEFC}"/>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1524;p38">
              <a:extLst>
                <a:ext uri="{FF2B5EF4-FFF2-40B4-BE49-F238E27FC236}">
                  <a16:creationId xmlns:a16="http://schemas.microsoft.com/office/drawing/2014/main" id="{8B3825FA-FE69-C16D-8907-B7672380D122}"/>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 name="Google Shape;1525;p38">
              <a:extLst>
                <a:ext uri="{FF2B5EF4-FFF2-40B4-BE49-F238E27FC236}">
                  <a16:creationId xmlns:a16="http://schemas.microsoft.com/office/drawing/2014/main" id="{60C49C75-0A68-C8AE-42CD-4D0C84B0458A}"/>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304;p40">
            <a:extLst>
              <a:ext uri="{FF2B5EF4-FFF2-40B4-BE49-F238E27FC236}">
                <a16:creationId xmlns:a16="http://schemas.microsoft.com/office/drawing/2014/main" id="{5E2BC01E-B4F5-7A87-75B7-EE559743D828}"/>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45</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167898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sp>
        <p:nvSpPr>
          <p:cNvPr id="3" name="ZoneTexte 2">
            <a:extLst>
              <a:ext uri="{FF2B5EF4-FFF2-40B4-BE49-F238E27FC236}">
                <a16:creationId xmlns:a16="http://schemas.microsoft.com/office/drawing/2014/main" id="{A347785F-E354-6EBC-771F-8CD81D8EB0CD}"/>
              </a:ext>
            </a:extLst>
          </p:cNvPr>
          <p:cNvSpPr txBox="1"/>
          <p:nvPr/>
        </p:nvSpPr>
        <p:spPr>
          <a:xfrm>
            <a:off x="992513" y="-48585"/>
            <a:ext cx="7814217" cy="461665"/>
          </a:xfrm>
          <a:prstGeom prst="rect">
            <a:avLst/>
          </a:prstGeom>
          <a:noFill/>
        </p:spPr>
        <p:txBody>
          <a:bodyPr wrap="square">
            <a:spAutoFit/>
          </a:bodyPr>
          <a:lstStyle/>
          <a:p>
            <a:r>
              <a:rPr lang="fr-FR" sz="2400" b="1" dirty="0">
                <a:solidFill>
                  <a:srgbClr val="0C0A9E"/>
                </a:solidFill>
                <a:latin typeface="Poppins" panose="00000500000000000000" pitchFamily="2" charset="0"/>
                <a:cs typeface="Poppins" panose="00000500000000000000" pitchFamily="2" charset="0"/>
              </a:rPr>
              <a:t>Stratégies de backup et restauration efficaces</a:t>
            </a:r>
          </a:p>
        </p:txBody>
      </p:sp>
      <p:sp>
        <p:nvSpPr>
          <p:cNvPr id="5" name="ZoneTexte 4">
            <a:extLst>
              <a:ext uri="{FF2B5EF4-FFF2-40B4-BE49-F238E27FC236}">
                <a16:creationId xmlns:a16="http://schemas.microsoft.com/office/drawing/2014/main" id="{27F1B8D3-6078-1214-E041-B30D4DC8B2F3}"/>
              </a:ext>
            </a:extLst>
          </p:cNvPr>
          <p:cNvSpPr txBox="1"/>
          <p:nvPr/>
        </p:nvSpPr>
        <p:spPr>
          <a:xfrm>
            <a:off x="404388" y="-110140"/>
            <a:ext cx="710891" cy="584774"/>
          </a:xfrm>
          <a:prstGeom prst="rect">
            <a:avLst/>
          </a:prstGeom>
          <a:noFill/>
        </p:spPr>
        <p:txBody>
          <a:bodyPr wrap="square">
            <a:spAutoFit/>
          </a:bodyPr>
          <a:lstStyle/>
          <a:p>
            <a:r>
              <a:rPr lang="fr-FR" sz="3200" dirty="0"/>
              <a:t>🛡️</a:t>
            </a:r>
          </a:p>
        </p:txBody>
      </p:sp>
      <p:sp>
        <p:nvSpPr>
          <p:cNvPr id="7" name="ZoneTexte 6">
            <a:extLst>
              <a:ext uri="{FF2B5EF4-FFF2-40B4-BE49-F238E27FC236}">
                <a16:creationId xmlns:a16="http://schemas.microsoft.com/office/drawing/2014/main" id="{45A3B182-6530-E8D6-2CD0-42AE9CA976A9}"/>
              </a:ext>
            </a:extLst>
          </p:cNvPr>
          <p:cNvSpPr txBox="1"/>
          <p:nvPr/>
        </p:nvSpPr>
        <p:spPr>
          <a:xfrm>
            <a:off x="295920" y="593614"/>
            <a:ext cx="7814217" cy="307777"/>
          </a:xfrm>
          <a:prstGeom prst="rect">
            <a:avLst/>
          </a:prstGeom>
          <a:noFill/>
        </p:spPr>
        <p:txBody>
          <a:bodyPr wrap="square">
            <a:spAutoFit/>
          </a:bodyPr>
          <a:lstStyle/>
          <a:p>
            <a:r>
              <a:rPr lang="fr-FR" b="1" u="sng" dirty="0">
                <a:solidFill>
                  <a:schemeClr val="tx1"/>
                </a:solidFill>
                <a:latin typeface="Poppins" panose="00000500000000000000" pitchFamily="2" charset="0"/>
                <a:cs typeface="Poppins" panose="00000500000000000000" pitchFamily="2" charset="0"/>
              </a:rPr>
              <a:t>🔹 Pourquoi c’est lié à la performance ?</a:t>
            </a:r>
          </a:p>
        </p:txBody>
      </p:sp>
      <p:sp>
        <p:nvSpPr>
          <p:cNvPr id="8" name="Rectangle : coins arrondis 7">
            <a:extLst>
              <a:ext uri="{FF2B5EF4-FFF2-40B4-BE49-F238E27FC236}">
                <a16:creationId xmlns:a16="http://schemas.microsoft.com/office/drawing/2014/main" id="{F96210F7-B3A0-01D3-2D7C-82082670FB74}"/>
              </a:ext>
            </a:extLst>
          </p:cNvPr>
          <p:cNvSpPr/>
          <p:nvPr/>
        </p:nvSpPr>
        <p:spPr>
          <a:xfrm>
            <a:off x="302683" y="931533"/>
            <a:ext cx="8538634" cy="1249642"/>
          </a:xfrm>
          <a:prstGeom prst="roundRect">
            <a:avLst/>
          </a:prstGeom>
          <a:solidFill>
            <a:schemeClr val="bg1">
              <a:lumMod val="90000"/>
            </a:schemeClr>
          </a:solidFill>
          <a:ln>
            <a:solidFill>
              <a:schemeClr val="bg1">
                <a:lumMod val="90000"/>
              </a:schemeClr>
            </a:solidFill>
          </a:ln>
        </p:spPr>
        <p:style>
          <a:lnRef idx="2">
            <a:schemeClr val="accent4"/>
          </a:lnRef>
          <a:fillRef idx="1">
            <a:schemeClr val="lt1"/>
          </a:fillRef>
          <a:effectRef idx="0">
            <a:schemeClr val="accent4"/>
          </a:effectRef>
          <a:fontRef idx="minor">
            <a:schemeClr val="dk1"/>
          </a:fontRef>
        </p:style>
        <p:txBody>
          <a:bodyPr rtlCol="0" anchor="ctr"/>
          <a:lstStyle/>
          <a:p>
            <a:endParaRPr lang="fr-FR" b="1" dirty="0"/>
          </a:p>
          <a:p>
            <a:pPr>
              <a:lnSpc>
                <a:spcPct val="150000"/>
              </a:lnSpc>
              <a:spcAft>
                <a:spcPts val="1200"/>
              </a:spcAft>
            </a:pPr>
            <a:r>
              <a:rPr lang="fr-FR" sz="1200" dirty="0">
                <a:latin typeface="Poppins" panose="00000500000000000000" pitchFamily="2" charset="0"/>
                <a:cs typeface="Poppins" panose="00000500000000000000" pitchFamily="2" charset="0"/>
              </a:rPr>
              <a:t>Une restauration rapide en cas de perte ou de corruption de données est </a:t>
            </a:r>
            <a:r>
              <a:rPr lang="fr-FR" sz="1200" b="1" dirty="0">
                <a:solidFill>
                  <a:schemeClr val="bg2">
                    <a:lumMod val="75000"/>
                  </a:schemeClr>
                </a:solidFill>
                <a:latin typeface="Poppins" panose="00000500000000000000" pitchFamily="2" charset="0"/>
                <a:cs typeface="Poppins" panose="00000500000000000000" pitchFamily="2" charset="0"/>
              </a:rPr>
              <a:t>essentielle</a:t>
            </a:r>
            <a:r>
              <a:rPr lang="fr-FR" sz="1200" dirty="0">
                <a:latin typeface="Poppins" panose="00000500000000000000" pitchFamily="2" charset="0"/>
                <a:cs typeface="Poppins" panose="00000500000000000000" pitchFamily="2" charset="0"/>
              </a:rPr>
              <a:t> pour </a:t>
            </a:r>
            <a:r>
              <a:rPr lang="fr-FR" sz="1200" b="1" dirty="0">
                <a:solidFill>
                  <a:schemeClr val="bg2">
                    <a:lumMod val="75000"/>
                  </a:schemeClr>
                </a:solidFill>
                <a:latin typeface="Poppins" panose="00000500000000000000" pitchFamily="2" charset="0"/>
                <a:cs typeface="Poppins" panose="00000500000000000000" pitchFamily="2" charset="0"/>
              </a:rPr>
              <a:t>minimiser les interruptions</a:t>
            </a:r>
            <a:r>
              <a:rPr lang="fr-FR" sz="1200" dirty="0">
                <a:solidFill>
                  <a:schemeClr val="bg2">
                    <a:lumMod val="75000"/>
                  </a:schemeClr>
                </a:solidFill>
                <a:latin typeface="Poppins" panose="00000500000000000000" pitchFamily="2" charset="0"/>
                <a:cs typeface="Poppins" panose="00000500000000000000" pitchFamily="2" charset="0"/>
              </a:rPr>
              <a:t> </a:t>
            </a:r>
            <a:r>
              <a:rPr lang="fr-FR" sz="1200" dirty="0">
                <a:latin typeface="Poppins" panose="00000500000000000000" pitchFamily="2" charset="0"/>
                <a:cs typeface="Poppins" panose="00000500000000000000" pitchFamily="2" charset="0"/>
              </a:rPr>
              <a:t>dans MongoDB.</a:t>
            </a:r>
            <a:br>
              <a:rPr lang="fr-FR" sz="1200" dirty="0">
                <a:latin typeface="Poppins" panose="00000500000000000000" pitchFamily="2" charset="0"/>
                <a:cs typeface="Poppins" panose="00000500000000000000" pitchFamily="2" charset="0"/>
              </a:rPr>
            </a:br>
            <a:r>
              <a:rPr lang="fr-FR" sz="1200" dirty="0">
                <a:latin typeface="Poppins" panose="00000500000000000000" pitchFamily="2" charset="0"/>
                <a:cs typeface="Poppins" panose="00000500000000000000" pitchFamily="2" charset="0"/>
              </a:rPr>
              <a:t>Une base de données qui subit une </a:t>
            </a:r>
            <a:r>
              <a:rPr lang="fr-FR" sz="1200" b="1" dirty="0">
                <a:solidFill>
                  <a:schemeClr val="bg2">
                    <a:lumMod val="75000"/>
                  </a:schemeClr>
                </a:solidFill>
                <a:latin typeface="Poppins" panose="00000500000000000000" pitchFamily="2" charset="0"/>
                <a:cs typeface="Poppins" panose="00000500000000000000" pitchFamily="2" charset="0"/>
              </a:rPr>
              <a:t>perte de données ou des pannes</a:t>
            </a:r>
            <a:r>
              <a:rPr lang="fr-FR" sz="1200" dirty="0">
                <a:latin typeface="Poppins" panose="00000500000000000000" pitchFamily="2" charset="0"/>
                <a:cs typeface="Poppins" panose="00000500000000000000" pitchFamily="2" charset="0"/>
              </a:rPr>
              <a:t> doit pouvoir revenir à l’état de fonctionnement normal </a:t>
            </a:r>
            <a:r>
              <a:rPr lang="fr-FR" sz="1200" b="1" dirty="0">
                <a:solidFill>
                  <a:schemeClr val="bg2">
                    <a:lumMod val="75000"/>
                  </a:schemeClr>
                </a:solidFill>
                <a:latin typeface="Poppins" panose="00000500000000000000" pitchFamily="2" charset="0"/>
                <a:cs typeface="Poppins" panose="00000500000000000000" pitchFamily="2" charset="0"/>
              </a:rPr>
              <a:t>le plus vite possible</a:t>
            </a:r>
            <a:r>
              <a:rPr lang="fr-FR" sz="1200" dirty="0">
                <a:solidFill>
                  <a:schemeClr val="bg2">
                    <a:lumMod val="75000"/>
                  </a:schemeClr>
                </a:solidFill>
                <a:latin typeface="Poppins" panose="00000500000000000000" pitchFamily="2" charset="0"/>
                <a:cs typeface="Poppins" panose="00000500000000000000" pitchFamily="2" charset="0"/>
              </a:rPr>
              <a:t> </a:t>
            </a:r>
            <a:r>
              <a:rPr lang="fr-FR" sz="1200" dirty="0">
                <a:latin typeface="Poppins" panose="00000500000000000000" pitchFamily="2" charset="0"/>
                <a:cs typeface="Poppins" panose="00000500000000000000" pitchFamily="2" charset="0"/>
              </a:rPr>
              <a:t>pour ne pas affecter la </a:t>
            </a:r>
            <a:r>
              <a:rPr lang="fr-FR" sz="1200" b="1" dirty="0">
                <a:solidFill>
                  <a:schemeClr val="bg2">
                    <a:lumMod val="75000"/>
                  </a:schemeClr>
                </a:solidFill>
                <a:latin typeface="Poppins" panose="00000500000000000000" pitchFamily="2" charset="0"/>
                <a:cs typeface="Poppins" panose="00000500000000000000" pitchFamily="2" charset="0"/>
              </a:rPr>
              <a:t>disponibilité</a:t>
            </a:r>
            <a:r>
              <a:rPr lang="fr-FR" sz="1200" dirty="0">
                <a:solidFill>
                  <a:schemeClr val="bg2">
                    <a:lumMod val="75000"/>
                  </a:schemeClr>
                </a:solidFill>
                <a:latin typeface="Poppins" panose="00000500000000000000" pitchFamily="2" charset="0"/>
                <a:cs typeface="Poppins" panose="00000500000000000000" pitchFamily="2" charset="0"/>
              </a:rPr>
              <a:t> </a:t>
            </a:r>
            <a:r>
              <a:rPr lang="fr-FR" sz="1200" dirty="0">
                <a:latin typeface="Poppins" panose="00000500000000000000" pitchFamily="2" charset="0"/>
                <a:cs typeface="Poppins" panose="00000500000000000000" pitchFamily="2" charset="0"/>
              </a:rPr>
              <a:t>et la </a:t>
            </a:r>
            <a:r>
              <a:rPr lang="fr-FR" sz="1200" b="1" dirty="0">
                <a:solidFill>
                  <a:schemeClr val="bg2">
                    <a:lumMod val="75000"/>
                  </a:schemeClr>
                </a:solidFill>
                <a:latin typeface="Poppins" panose="00000500000000000000" pitchFamily="2" charset="0"/>
                <a:cs typeface="Poppins" panose="00000500000000000000" pitchFamily="2" charset="0"/>
              </a:rPr>
              <a:t>réactivité</a:t>
            </a:r>
            <a:r>
              <a:rPr lang="fr-FR" sz="1200" dirty="0">
                <a:latin typeface="Poppins" panose="00000500000000000000" pitchFamily="2" charset="0"/>
                <a:cs typeface="Poppins" panose="00000500000000000000" pitchFamily="2" charset="0"/>
              </a:rPr>
              <a:t> du service.</a:t>
            </a:r>
          </a:p>
          <a:p>
            <a:pPr algn="ctr"/>
            <a:endParaRPr lang="fr-FR" dirty="0"/>
          </a:p>
        </p:txBody>
      </p:sp>
      <p:pic>
        <p:nvPicPr>
          <p:cNvPr id="4" name="Image 3">
            <a:extLst>
              <a:ext uri="{FF2B5EF4-FFF2-40B4-BE49-F238E27FC236}">
                <a16:creationId xmlns:a16="http://schemas.microsoft.com/office/drawing/2014/main" id="{934AE5C3-9B03-EA48-88A1-562CD1D73451}"/>
              </a:ext>
            </a:extLst>
          </p:cNvPr>
          <p:cNvPicPr>
            <a:picLocks noChangeAspect="1"/>
          </p:cNvPicPr>
          <p:nvPr/>
        </p:nvPicPr>
        <p:blipFill>
          <a:blip r:embed="rId3"/>
          <a:srcRect l="9778" t="12194" r="8666" b="10517"/>
          <a:stretch/>
        </p:blipFill>
        <p:spPr>
          <a:xfrm>
            <a:off x="2335204" y="2315732"/>
            <a:ext cx="4473592" cy="2266775"/>
          </a:xfrm>
          <a:prstGeom prst="rect">
            <a:avLst/>
          </a:prstGeom>
        </p:spPr>
      </p:pic>
      <p:grpSp>
        <p:nvGrpSpPr>
          <p:cNvPr id="2" name="Google Shape;1522;p38">
            <a:extLst>
              <a:ext uri="{FF2B5EF4-FFF2-40B4-BE49-F238E27FC236}">
                <a16:creationId xmlns:a16="http://schemas.microsoft.com/office/drawing/2014/main" id="{FF26A9B8-02B6-4267-6587-DB03420B435A}"/>
              </a:ext>
            </a:extLst>
          </p:cNvPr>
          <p:cNvGrpSpPr/>
          <p:nvPr/>
        </p:nvGrpSpPr>
        <p:grpSpPr>
          <a:xfrm>
            <a:off x="-3560" y="4819174"/>
            <a:ext cx="4558967" cy="134100"/>
            <a:chOff x="796100" y="3019701"/>
            <a:chExt cx="4558967" cy="134100"/>
          </a:xfrm>
        </p:grpSpPr>
        <p:sp>
          <p:nvSpPr>
            <p:cNvPr id="6" name="Google Shape;1523;p38">
              <a:extLst>
                <a:ext uri="{FF2B5EF4-FFF2-40B4-BE49-F238E27FC236}">
                  <a16:creationId xmlns:a16="http://schemas.microsoft.com/office/drawing/2014/main" id="{E89ACC4D-5593-72C7-8179-7BB6F664D572}"/>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524;p38">
              <a:extLst>
                <a:ext uri="{FF2B5EF4-FFF2-40B4-BE49-F238E27FC236}">
                  <a16:creationId xmlns:a16="http://schemas.microsoft.com/office/drawing/2014/main" id="{AB79376C-96EC-3BBB-B7F0-C0B03C8772D1}"/>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 name="Google Shape;1525;p38">
              <a:extLst>
                <a:ext uri="{FF2B5EF4-FFF2-40B4-BE49-F238E27FC236}">
                  <a16:creationId xmlns:a16="http://schemas.microsoft.com/office/drawing/2014/main" id="{AA6F44A1-BCCC-56CB-1368-B96A4447EB1C}"/>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304;p40">
            <a:extLst>
              <a:ext uri="{FF2B5EF4-FFF2-40B4-BE49-F238E27FC236}">
                <a16:creationId xmlns:a16="http://schemas.microsoft.com/office/drawing/2014/main" id="{51641BA1-F5D9-D45A-3A84-AA547C7E9151}"/>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46</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291199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3" name="ZoneTexte 12">
            <a:extLst>
              <a:ext uri="{FF2B5EF4-FFF2-40B4-BE49-F238E27FC236}">
                <a16:creationId xmlns:a16="http://schemas.microsoft.com/office/drawing/2014/main" id="{64F4B1F8-4FEC-306E-3D9A-41656D6619FB}"/>
              </a:ext>
            </a:extLst>
          </p:cNvPr>
          <p:cNvSpPr txBox="1"/>
          <p:nvPr/>
        </p:nvSpPr>
        <p:spPr>
          <a:xfrm>
            <a:off x="487693" y="166914"/>
            <a:ext cx="8168613" cy="830997"/>
          </a:xfrm>
          <a:prstGeom prst="rect">
            <a:avLst/>
          </a:prstGeom>
          <a:noFill/>
        </p:spPr>
        <p:txBody>
          <a:bodyPr wrap="square">
            <a:spAutoFit/>
          </a:bodyPr>
          <a:lstStyle/>
          <a:p>
            <a:pPr algn="ctr"/>
            <a:r>
              <a:rPr lang="fr-FR" sz="2400" b="1" dirty="0">
                <a:solidFill>
                  <a:srgbClr val="0C0A9E"/>
                </a:solidFill>
                <a:latin typeface="IBM Plex Mono" panose="020B0509050203000203" pitchFamily="49" charset="0"/>
              </a:rPr>
              <a:t>Bonnes pratiques pour optimiser la performance</a:t>
            </a:r>
          </a:p>
        </p:txBody>
      </p:sp>
      <p:pic>
        <p:nvPicPr>
          <p:cNvPr id="14" name="Image 13">
            <a:extLst>
              <a:ext uri="{FF2B5EF4-FFF2-40B4-BE49-F238E27FC236}">
                <a16:creationId xmlns:a16="http://schemas.microsoft.com/office/drawing/2014/main" id="{16905E9C-52DF-1EEC-C8C5-FA68F219C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325" y="103906"/>
            <a:ext cx="618275" cy="636558"/>
          </a:xfrm>
          <a:prstGeom prst="rect">
            <a:avLst/>
          </a:prstGeom>
        </p:spPr>
      </p:pic>
      <p:sp>
        <p:nvSpPr>
          <p:cNvPr id="7" name="ZoneTexte 6">
            <a:extLst>
              <a:ext uri="{FF2B5EF4-FFF2-40B4-BE49-F238E27FC236}">
                <a16:creationId xmlns:a16="http://schemas.microsoft.com/office/drawing/2014/main" id="{2B503756-ED22-AF6B-6980-FDDF951486ED}"/>
              </a:ext>
            </a:extLst>
          </p:cNvPr>
          <p:cNvSpPr txBox="1"/>
          <p:nvPr/>
        </p:nvSpPr>
        <p:spPr>
          <a:xfrm>
            <a:off x="645717" y="1319966"/>
            <a:ext cx="8311155" cy="307777"/>
          </a:xfrm>
          <a:prstGeom prst="rect">
            <a:avLst/>
          </a:prstGeom>
          <a:noFill/>
        </p:spPr>
        <p:txBody>
          <a:bodyPr wrap="square">
            <a:spAutoFit/>
          </a:bodyPr>
          <a:lstStyle/>
          <a:p>
            <a:r>
              <a:rPr lang="fr-FR" b="1" u="sng" dirty="0"/>
              <a:t>Une base performante, c’est aussi une base qui peut redémarrer vite après un incident.</a:t>
            </a:r>
            <a:endParaRPr lang="fr-FR" sz="1100" b="1" u="sng" dirty="0">
              <a:solidFill>
                <a:schemeClr val="tx1"/>
              </a:solidFill>
              <a:latin typeface="Poppins" panose="00000500000000000000" pitchFamily="2" charset="0"/>
              <a:cs typeface="Poppins" panose="00000500000000000000" pitchFamily="2" charset="0"/>
            </a:endParaRPr>
          </a:p>
        </p:txBody>
      </p:sp>
      <p:pic>
        <p:nvPicPr>
          <p:cNvPr id="8" name="Picture 4">
            <a:extLst>
              <a:ext uri="{FF2B5EF4-FFF2-40B4-BE49-F238E27FC236}">
                <a16:creationId xmlns:a16="http://schemas.microsoft.com/office/drawing/2014/main" id="{5FC7CC0B-13DD-5D2D-D678-DFCEC57C0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620229">
            <a:off x="6461213" y="623309"/>
            <a:ext cx="713362" cy="7133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Google Shape;1804;p36">
            <a:extLst>
              <a:ext uri="{FF2B5EF4-FFF2-40B4-BE49-F238E27FC236}">
                <a16:creationId xmlns:a16="http://schemas.microsoft.com/office/drawing/2014/main" id="{2A25631B-7F9E-7392-35A5-DEBDD8C5F750}"/>
              </a:ext>
            </a:extLst>
          </p:cNvPr>
          <p:cNvGraphicFramePr/>
          <p:nvPr>
            <p:extLst>
              <p:ext uri="{D42A27DB-BD31-4B8C-83A1-F6EECF244321}">
                <p14:modId xmlns:p14="http://schemas.microsoft.com/office/powerpoint/2010/main" val="549303583"/>
              </p:ext>
            </p:extLst>
          </p:nvPr>
        </p:nvGraphicFramePr>
        <p:xfrm>
          <a:off x="187126" y="1875722"/>
          <a:ext cx="8683605" cy="2578496"/>
        </p:xfrm>
        <a:graphic>
          <a:graphicData uri="http://schemas.openxmlformats.org/drawingml/2006/table">
            <a:tbl>
              <a:tblPr>
                <a:tableStyleId>{284E427A-3D55-4303-BF80-6455036E1DE7}</a:tableStyleId>
              </a:tblPr>
              <a:tblGrid>
                <a:gridCol w="3134143">
                  <a:extLst>
                    <a:ext uri="{9D8B030D-6E8A-4147-A177-3AD203B41FA5}">
                      <a16:colId xmlns:a16="http://schemas.microsoft.com/office/drawing/2014/main" val="20000"/>
                    </a:ext>
                  </a:extLst>
                </a:gridCol>
                <a:gridCol w="5549462">
                  <a:extLst>
                    <a:ext uri="{9D8B030D-6E8A-4147-A177-3AD203B41FA5}">
                      <a16:colId xmlns:a16="http://schemas.microsoft.com/office/drawing/2014/main" val="20001"/>
                    </a:ext>
                  </a:extLst>
                </a:gridCol>
              </a:tblGrid>
              <a:tr h="465296">
                <a:tc>
                  <a:txBody>
                    <a:bodyPr/>
                    <a:lstStyle/>
                    <a:p>
                      <a:pPr algn="ctr"/>
                      <a:r>
                        <a:rPr lang="fr-FR" sz="1300" b="1" dirty="0">
                          <a:solidFill>
                            <a:schemeClr val="tx1"/>
                          </a:solidFill>
                          <a:latin typeface="Poppins" panose="00000500000000000000" pitchFamily="2" charset="0"/>
                          <a:cs typeface="Poppins" panose="00000500000000000000" pitchFamily="2" charset="0"/>
                        </a:rPr>
                        <a:t>Pratique</a:t>
                      </a:r>
                    </a:p>
                  </a:txBody>
                  <a:tcPr anchor="ctr"/>
                </a:tc>
                <a:tc>
                  <a:txBody>
                    <a:bodyPr/>
                    <a:lstStyle/>
                    <a:p>
                      <a:pPr algn="ctr"/>
                      <a:r>
                        <a:rPr lang="fr-FR" sz="1300" b="1" dirty="0">
                          <a:solidFill>
                            <a:schemeClr val="tx1"/>
                          </a:solidFill>
                          <a:latin typeface="Poppins" panose="00000500000000000000" pitchFamily="2" charset="0"/>
                          <a:cs typeface="Poppins" panose="00000500000000000000" pitchFamily="2" charset="0"/>
                        </a:rPr>
                        <a:t>Explication</a:t>
                      </a:r>
                    </a:p>
                  </a:txBody>
                  <a:tcPr anchor="ctr"/>
                </a:tc>
                <a:extLst>
                  <a:ext uri="{0D108BD9-81ED-4DB2-BD59-A6C34878D82A}">
                    <a16:rowId xmlns:a16="http://schemas.microsoft.com/office/drawing/2014/main" val="10000"/>
                  </a:ext>
                </a:extLst>
              </a:tr>
              <a:tr h="556478">
                <a:tc>
                  <a:txBody>
                    <a:bodyPr/>
                    <a:lstStyle/>
                    <a:p>
                      <a:r>
                        <a:rPr lang="fr-FR" b="1" dirty="0">
                          <a:solidFill>
                            <a:srgbClr val="0C0A9E"/>
                          </a:solidFill>
                        </a:rPr>
                        <a:t>Backups réguliers</a:t>
                      </a:r>
                      <a:endParaRPr lang="fr-FR" dirty="0">
                        <a:solidFill>
                          <a:srgbClr val="0C0A9E"/>
                        </a:solidFill>
                      </a:endParaRPr>
                    </a:p>
                  </a:txBody>
                  <a:tcPr anchor="ctr"/>
                </a:tc>
                <a:tc>
                  <a:txBody>
                    <a:bodyPr/>
                    <a:lstStyle/>
                    <a:p>
                      <a:r>
                        <a:rPr lang="fr-FR" sz="1300" dirty="0"/>
                        <a:t>Sauvegardes fréquentes sans bloquer le système.</a:t>
                      </a:r>
                    </a:p>
                  </a:txBody>
                  <a:tcPr anchor="ctr"/>
                </a:tc>
                <a:extLst>
                  <a:ext uri="{0D108BD9-81ED-4DB2-BD59-A6C34878D82A}">
                    <a16:rowId xmlns:a16="http://schemas.microsoft.com/office/drawing/2014/main" val="10001"/>
                  </a:ext>
                </a:extLst>
              </a:tr>
              <a:tr h="536634">
                <a:tc>
                  <a:txBody>
                    <a:bodyPr/>
                    <a:lstStyle/>
                    <a:p>
                      <a:r>
                        <a:rPr lang="fr-FR" b="1" dirty="0">
                          <a:solidFill>
                            <a:srgbClr val="0C0A9E"/>
                          </a:solidFill>
                        </a:rPr>
                        <a:t>Restauration ciblée</a:t>
                      </a:r>
                      <a:endParaRPr lang="fr-FR" dirty="0">
                        <a:solidFill>
                          <a:srgbClr val="0C0A9E"/>
                        </a:solidFill>
                      </a:endParaRPr>
                    </a:p>
                  </a:txBody>
                  <a:tcPr anchor="ctr"/>
                </a:tc>
                <a:tc>
                  <a:txBody>
                    <a:bodyPr/>
                    <a:lstStyle/>
                    <a:p>
                      <a:r>
                        <a:rPr lang="fr-FR" sz="1300" dirty="0"/>
                        <a:t>Restauration partielle (collection, </a:t>
                      </a:r>
                      <a:r>
                        <a:rPr lang="fr-FR" sz="1300" dirty="0" err="1"/>
                        <a:t>shard</a:t>
                      </a:r>
                      <a:r>
                        <a:rPr lang="fr-FR" sz="1300" dirty="0"/>
                        <a:t>, index…) pour éviter les lenteurs globales.</a:t>
                      </a:r>
                    </a:p>
                  </a:txBody>
                  <a:tcPr anchor="ctr"/>
                </a:tc>
                <a:extLst>
                  <a:ext uri="{0D108BD9-81ED-4DB2-BD59-A6C34878D82A}">
                    <a16:rowId xmlns:a16="http://schemas.microsoft.com/office/drawing/2014/main" val="10002"/>
                  </a:ext>
                </a:extLst>
              </a:tr>
              <a:tr h="510044">
                <a:tc>
                  <a:txBody>
                    <a:bodyPr/>
                    <a:lstStyle/>
                    <a:p>
                      <a:r>
                        <a:rPr lang="fr-FR" b="1" dirty="0">
                          <a:solidFill>
                            <a:srgbClr val="0C0A9E"/>
                          </a:solidFill>
                        </a:rPr>
                        <a:t>Tests de restauration</a:t>
                      </a:r>
                      <a:endParaRPr lang="fr-FR" dirty="0">
                        <a:solidFill>
                          <a:srgbClr val="0C0A9E"/>
                        </a:solidFill>
                      </a:endParaRPr>
                    </a:p>
                  </a:txBody>
                  <a:tcPr anchor="ctr"/>
                </a:tc>
                <a:tc>
                  <a:txBody>
                    <a:bodyPr/>
                    <a:lstStyle/>
                    <a:p>
                      <a:r>
                        <a:rPr lang="fr-FR" sz="1300" dirty="0"/>
                        <a:t>Vérifier que les sauvegardes sont utilisables (impact direct sur la reprise).</a:t>
                      </a:r>
                    </a:p>
                  </a:txBody>
                  <a:tcPr anchor="ctr"/>
                </a:tc>
                <a:extLst>
                  <a:ext uri="{0D108BD9-81ED-4DB2-BD59-A6C34878D82A}">
                    <a16:rowId xmlns:a16="http://schemas.microsoft.com/office/drawing/2014/main" val="10003"/>
                  </a:ext>
                </a:extLst>
              </a:tr>
              <a:tr h="510044">
                <a:tc>
                  <a:txBody>
                    <a:bodyPr/>
                    <a:lstStyle/>
                    <a:p>
                      <a:r>
                        <a:rPr lang="fr-FR" sz="1300" b="1" dirty="0">
                          <a:solidFill>
                            <a:srgbClr val="0C0A9E"/>
                          </a:solidFill>
                        </a:rPr>
                        <a:t>Restaurer sur un nœud secondaire</a:t>
                      </a:r>
                      <a:endParaRPr lang="fr-FR" sz="1300" dirty="0">
                        <a:solidFill>
                          <a:srgbClr val="0C0A9E"/>
                        </a:solidFill>
                      </a:endParaRPr>
                    </a:p>
                  </a:txBody>
                  <a:tcPr anchor="ctr"/>
                </a:tc>
                <a:tc>
                  <a:txBody>
                    <a:bodyPr/>
                    <a:lstStyle/>
                    <a:p>
                      <a:r>
                        <a:rPr lang="fr-FR" sz="1300" dirty="0"/>
                        <a:t>Évite d’impacter le nœud principal → pas de ralentissement.</a:t>
                      </a:r>
                    </a:p>
                  </a:txBody>
                  <a:tcPr anchor="ctr"/>
                </a:tc>
                <a:extLst>
                  <a:ext uri="{0D108BD9-81ED-4DB2-BD59-A6C34878D82A}">
                    <a16:rowId xmlns:a16="http://schemas.microsoft.com/office/drawing/2014/main" val="2336411680"/>
                  </a:ext>
                </a:extLst>
              </a:tr>
            </a:tbl>
          </a:graphicData>
        </a:graphic>
      </p:graphicFrame>
      <p:grpSp>
        <p:nvGrpSpPr>
          <p:cNvPr id="2" name="Google Shape;1522;p38">
            <a:extLst>
              <a:ext uri="{FF2B5EF4-FFF2-40B4-BE49-F238E27FC236}">
                <a16:creationId xmlns:a16="http://schemas.microsoft.com/office/drawing/2014/main" id="{849178A9-6999-A82E-8354-4846B5C68A81}"/>
              </a:ext>
            </a:extLst>
          </p:cNvPr>
          <p:cNvGrpSpPr/>
          <p:nvPr/>
        </p:nvGrpSpPr>
        <p:grpSpPr>
          <a:xfrm>
            <a:off x="-3560" y="4819174"/>
            <a:ext cx="4558967" cy="134100"/>
            <a:chOff x="796100" y="3019701"/>
            <a:chExt cx="4558967" cy="134100"/>
          </a:xfrm>
        </p:grpSpPr>
        <p:sp>
          <p:nvSpPr>
            <p:cNvPr id="3" name="Google Shape;1523;p38">
              <a:extLst>
                <a:ext uri="{FF2B5EF4-FFF2-40B4-BE49-F238E27FC236}">
                  <a16:creationId xmlns:a16="http://schemas.microsoft.com/office/drawing/2014/main" id="{AC76503E-5715-76AD-201D-3CE1D42ED11D}"/>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1524;p38">
              <a:extLst>
                <a:ext uri="{FF2B5EF4-FFF2-40B4-BE49-F238E27FC236}">
                  <a16:creationId xmlns:a16="http://schemas.microsoft.com/office/drawing/2014/main" id="{A34F7410-EAD8-7EAF-3A7E-45FA39A2509C}"/>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5" name="Google Shape;1525;p38">
              <a:extLst>
                <a:ext uri="{FF2B5EF4-FFF2-40B4-BE49-F238E27FC236}">
                  <a16:creationId xmlns:a16="http://schemas.microsoft.com/office/drawing/2014/main" id="{5AA9F239-0B48-BA40-8233-82B532823024}"/>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304;p40">
            <a:extLst>
              <a:ext uri="{FF2B5EF4-FFF2-40B4-BE49-F238E27FC236}">
                <a16:creationId xmlns:a16="http://schemas.microsoft.com/office/drawing/2014/main" id="{77FF958C-7102-1FBD-7446-3DAC06B973FF}"/>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47</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225587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82">
          <a:extLst>
            <a:ext uri="{FF2B5EF4-FFF2-40B4-BE49-F238E27FC236}">
              <a16:creationId xmlns:a16="http://schemas.microsoft.com/office/drawing/2014/main" id="{B51F640A-0FD2-C223-81DA-44CD14B2FEA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7FA0588-7385-BB3D-0EFD-894DE252248B}"/>
              </a:ext>
            </a:extLst>
          </p:cNvPr>
          <p:cNvSpPr/>
          <p:nvPr/>
        </p:nvSpPr>
        <p:spPr>
          <a:xfrm>
            <a:off x="1652612" y="1238401"/>
            <a:ext cx="1126704" cy="691206"/>
          </a:xfrm>
          <a:prstGeom prst="rect">
            <a:avLst/>
          </a:prstGeom>
          <a:solidFill>
            <a:srgbClr val="0C0A9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MA" sz="4800" dirty="0">
                <a:solidFill>
                  <a:schemeClr val="accent3"/>
                </a:solidFill>
                <a:latin typeface="Poppins" panose="00000500000000000000" pitchFamily="2" charset="0"/>
                <a:cs typeface="Poppins" panose="00000500000000000000" pitchFamily="2" charset="0"/>
              </a:rPr>
              <a:t>06</a:t>
            </a:r>
          </a:p>
        </p:txBody>
      </p:sp>
      <p:grpSp>
        <p:nvGrpSpPr>
          <p:cNvPr id="1485" name="Google Shape;1485;p38">
            <a:extLst>
              <a:ext uri="{FF2B5EF4-FFF2-40B4-BE49-F238E27FC236}">
                <a16:creationId xmlns:a16="http://schemas.microsoft.com/office/drawing/2014/main" id="{FB5AC7F1-B1C3-57BA-F4E7-E6A8D407789F}"/>
              </a:ext>
            </a:extLst>
          </p:cNvPr>
          <p:cNvGrpSpPr/>
          <p:nvPr/>
        </p:nvGrpSpPr>
        <p:grpSpPr>
          <a:xfrm>
            <a:off x="-374387" y="3354325"/>
            <a:ext cx="3922590" cy="2969900"/>
            <a:chOff x="-374387" y="3354325"/>
            <a:chExt cx="3922590" cy="2969900"/>
          </a:xfrm>
        </p:grpSpPr>
        <p:pic>
          <p:nvPicPr>
            <p:cNvPr id="1486" name="Google Shape;1486;p38">
              <a:extLst>
                <a:ext uri="{FF2B5EF4-FFF2-40B4-BE49-F238E27FC236}">
                  <a16:creationId xmlns:a16="http://schemas.microsoft.com/office/drawing/2014/main" id="{D0DDD029-43DB-84CF-6168-0BA1272F1B28}"/>
                </a:ext>
              </a:extLst>
            </p:cNvPr>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7" name="Google Shape;1487;p38">
              <a:extLst>
                <a:ext uri="{FF2B5EF4-FFF2-40B4-BE49-F238E27FC236}">
                  <a16:creationId xmlns:a16="http://schemas.microsoft.com/office/drawing/2014/main" id="{F6C69AF6-6641-B86D-4AB0-DB7E64D3A6B6}"/>
                </a:ext>
              </a:extLst>
            </p:cNvPr>
            <p:cNvGrpSpPr/>
            <p:nvPr/>
          </p:nvGrpSpPr>
          <p:grpSpPr>
            <a:xfrm>
              <a:off x="1853583" y="4445557"/>
              <a:ext cx="1694620" cy="1360169"/>
              <a:chOff x="7945225" y="4302000"/>
              <a:chExt cx="904666" cy="726121"/>
            </a:xfrm>
          </p:grpSpPr>
          <p:sp>
            <p:nvSpPr>
              <p:cNvPr id="1488" name="Google Shape;1488;p38">
                <a:extLst>
                  <a:ext uri="{FF2B5EF4-FFF2-40B4-BE49-F238E27FC236}">
                    <a16:creationId xmlns:a16="http://schemas.microsoft.com/office/drawing/2014/main" id="{A69AF2E6-2314-2028-0CC5-502C9D4EA267}"/>
                  </a:ext>
                </a:extLst>
              </p:cNvPr>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8">
                <a:extLst>
                  <a:ext uri="{FF2B5EF4-FFF2-40B4-BE49-F238E27FC236}">
                    <a16:creationId xmlns:a16="http://schemas.microsoft.com/office/drawing/2014/main" id="{4FDFEEBD-D739-FF00-9CD3-1380138ADF8D}"/>
                  </a:ext>
                </a:extLst>
              </p:cNvPr>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8">
                <a:extLst>
                  <a:ext uri="{FF2B5EF4-FFF2-40B4-BE49-F238E27FC236}">
                    <a16:creationId xmlns:a16="http://schemas.microsoft.com/office/drawing/2014/main" id="{BCFD4DB4-FF5B-0C81-FE60-79F68DA1F4DE}"/>
                  </a:ext>
                </a:extLst>
              </p:cNvPr>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91" name="Google Shape;1491;p38">
            <a:extLst>
              <a:ext uri="{FF2B5EF4-FFF2-40B4-BE49-F238E27FC236}">
                <a16:creationId xmlns:a16="http://schemas.microsoft.com/office/drawing/2014/main" id="{AEC0FA0F-47DF-6E8A-506C-7FDE7E951E50}"/>
              </a:ext>
            </a:extLst>
          </p:cNvPr>
          <p:cNvSpPr txBox="1">
            <a:spLocks noGrp="1"/>
          </p:cNvSpPr>
          <p:nvPr>
            <p:ph type="title"/>
          </p:nvPr>
        </p:nvSpPr>
        <p:spPr>
          <a:xfrm>
            <a:off x="11968" y="2077408"/>
            <a:ext cx="4892435" cy="2220348"/>
          </a:xfrm>
          <a:prstGeom prst="rect">
            <a:avLst/>
          </a:prstGeom>
        </p:spPr>
        <p:txBody>
          <a:bodyPr spcFirstLastPara="1" wrap="square" lIns="91425" tIns="91425" rIns="91425" bIns="91425" anchor="ctr" anchorCtr="0">
            <a:noAutofit/>
          </a:bodyPr>
          <a:lstStyle/>
          <a:p>
            <a:pPr algn="ctr"/>
            <a:r>
              <a:rPr lang="en-US" altLang="fr-FR" sz="3600" b="1" dirty="0">
                <a:solidFill>
                  <a:srgbClr val="0C0A9E"/>
                </a:solidFill>
              </a:rPr>
              <a:t>Gestion </a:t>
            </a:r>
            <a:r>
              <a:rPr lang="en-US" altLang="fr-FR" sz="3600" b="1" dirty="0" err="1">
                <a:solidFill>
                  <a:srgbClr val="0C0A9E"/>
                </a:solidFill>
              </a:rPr>
              <a:t>efficace</a:t>
            </a:r>
            <a:r>
              <a:rPr lang="en-US" altLang="fr-FR" sz="3600" b="1" dirty="0">
                <a:solidFill>
                  <a:srgbClr val="0C0A9E"/>
                </a:solidFill>
              </a:rPr>
              <a:t> de la </a:t>
            </a:r>
            <a:r>
              <a:rPr lang="en-US" altLang="fr-FR" sz="3600" b="1" dirty="0" err="1">
                <a:solidFill>
                  <a:srgbClr val="0C0A9E"/>
                </a:solidFill>
              </a:rPr>
              <a:t>m</a:t>
            </a:r>
            <a:r>
              <a:rPr lang="en-US" altLang="en-US" sz="3600" b="1" dirty="0" err="1">
                <a:solidFill>
                  <a:srgbClr val="0C0A9E"/>
                </a:solidFill>
              </a:rPr>
              <a:t>é</a:t>
            </a:r>
            <a:r>
              <a:rPr lang="en-US" altLang="fr-FR" sz="3600" b="1" dirty="0" err="1">
                <a:solidFill>
                  <a:srgbClr val="0C0A9E"/>
                </a:solidFill>
              </a:rPr>
              <a:t>moire</a:t>
            </a:r>
            <a:r>
              <a:rPr lang="en-US" altLang="fr-FR" sz="3600" b="1" dirty="0">
                <a:solidFill>
                  <a:srgbClr val="0C0A9E"/>
                </a:solidFill>
              </a:rPr>
              <a:t> et du stockage</a:t>
            </a:r>
            <a:endParaRPr sz="3600" dirty="0">
              <a:solidFill>
                <a:srgbClr val="0C0A9E"/>
              </a:solidFill>
            </a:endParaRPr>
          </a:p>
        </p:txBody>
      </p:sp>
      <p:grpSp>
        <p:nvGrpSpPr>
          <p:cNvPr id="1492" name="Google Shape;1492;p38">
            <a:extLst>
              <a:ext uri="{FF2B5EF4-FFF2-40B4-BE49-F238E27FC236}">
                <a16:creationId xmlns:a16="http://schemas.microsoft.com/office/drawing/2014/main" id="{82DD0ABB-809E-8BC3-657F-7148E508C5D7}"/>
              </a:ext>
            </a:extLst>
          </p:cNvPr>
          <p:cNvGrpSpPr/>
          <p:nvPr/>
        </p:nvGrpSpPr>
        <p:grpSpPr>
          <a:xfrm rot="4355681">
            <a:off x="7241713" y="-571158"/>
            <a:ext cx="1711850" cy="2540569"/>
            <a:chOff x="6128138" y="-1301175"/>
            <a:chExt cx="4268216" cy="6666030"/>
          </a:xfrm>
        </p:grpSpPr>
        <p:sp>
          <p:nvSpPr>
            <p:cNvPr id="1493" name="Google Shape;1493;p38">
              <a:extLst>
                <a:ext uri="{FF2B5EF4-FFF2-40B4-BE49-F238E27FC236}">
                  <a16:creationId xmlns:a16="http://schemas.microsoft.com/office/drawing/2014/main" id="{1B495BBD-F06E-E050-FCAF-5FEB56E9700F}"/>
                </a:ext>
              </a:extLst>
            </p:cNvPr>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8">
              <a:extLst>
                <a:ext uri="{FF2B5EF4-FFF2-40B4-BE49-F238E27FC236}">
                  <a16:creationId xmlns:a16="http://schemas.microsoft.com/office/drawing/2014/main" id="{FAA15022-137F-335A-86FD-8070CC411291}"/>
                </a:ext>
              </a:extLst>
            </p:cNvPr>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a:extLst>
                <a:ext uri="{FF2B5EF4-FFF2-40B4-BE49-F238E27FC236}">
                  <a16:creationId xmlns:a16="http://schemas.microsoft.com/office/drawing/2014/main" id="{DF6B012C-0FDD-397F-AE58-468203160A5F}"/>
                </a:ext>
              </a:extLst>
            </p:cNvPr>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a:extLst>
                <a:ext uri="{FF2B5EF4-FFF2-40B4-BE49-F238E27FC236}">
                  <a16:creationId xmlns:a16="http://schemas.microsoft.com/office/drawing/2014/main" id="{A599F312-52F5-2AF5-2271-06ECCBAC9F79}"/>
                </a:ext>
              </a:extLst>
            </p:cNvPr>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a:extLst>
                <a:ext uri="{FF2B5EF4-FFF2-40B4-BE49-F238E27FC236}">
                  <a16:creationId xmlns:a16="http://schemas.microsoft.com/office/drawing/2014/main" id="{8CA6F772-F6F7-6C72-5808-12886041EC85}"/>
                </a:ext>
              </a:extLst>
            </p:cNvPr>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38">
              <a:extLst>
                <a:ext uri="{FF2B5EF4-FFF2-40B4-BE49-F238E27FC236}">
                  <a16:creationId xmlns:a16="http://schemas.microsoft.com/office/drawing/2014/main" id="{3EF94168-4021-2088-682C-1E7781E95A5C}"/>
                </a:ext>
              </a:extLst>
            </p:cNvPr>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499" name="Google Shape;1499;p38">
              <a:extLst>
                <a:ext uri="{FF2B5EF4-FFF2-40B4-BE49-F238E27FC236}">
                  <a16:creationId xmlns:a16="http://schemas.microsoft.com/office/drawing/2014/main" id="{EC07DA5F-196D-2AB0-5155-FD89EE286B64}"/>
                </a:ext>
              </a:extLst>
            </p:cNvPr>
            <p:cNvGrpSpPr/>
            <p:nvPr/>
          </p:nvGrpSpPr>
          <p:grpSpPr>
            <a:xfrm rot="5400000">
              <a:off x="7873341" y="4254316"/>
              <a:ext cx="708100" cy="708500"/>
              <a:chOff x="3678700" y="407275"/>
              <a:chExt cx="708100" cy="708500"/>
            </a:xfrm>
          </p:grpSpPr>
          <p:sp>
            <p:nvSpPr>
              <p:cNvPr id="1500" name="Google Shape;1500;p38">
                <a:extLst>
                  <a:ext uri="{FF2B5EF4-FFF2-40B4-BE49-F238E27FC236}">
                    <a16:creationId xmlns:a16="http://schemas.microsoft.com/office/drawing/2014/main" id="{628BFBFB-8DE2-508A-C88E-8791725A3DBD}"/>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8">
                <a:extLst>
                  <a:ext uri="{FF2B5EF4-FFF2-40B4-BE49-F238E27FC236}">
                    <a16:creationId xmlns:a16="http://schemas.microsoft.com/office/drawing/2014/main" id="{BA1A5783-4FE0-28E2-B3DC-2E86D2896D3B}"/>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a:extLst>
                  <a:ext uri="{FF2B5EF4-FFF2-40B4-BE49-F238E27FC236}">
                    <a16:creationId xmlns:a16="http://schemas.microsoft.com/office/drawing/2014/main" id="{A2E75C74-F84F-595A-E29F-B3387D735802}"/>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a:extLst>
                  <a:ext uri="{FF2B5EF4-FFF2-40B4-BE49-F238E27FC236}">
                    <a16:creationId xmlns:a16="http://schemas.microsoft.com/office/drawing/2014/main" id="{090FBD46-4D55-BD2A-98D8-52239215D450}"/>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a:extLst>
                  <a:ext uri="{FF2B5EF4-FFF2-40B4-BE49-F238E27FC236}">
                    <a16:creationId xmlns:a16="http://schemas.microsoft.com/office/drawing/2014/main" id="{D427BEBD-F099-D8E9-D4BA-13C0B147D238}"/>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a:extLst>
                  <a:ext uri="{FF2B5EF4-FFF2-40B4-BE49-F238E27FC236}">
                    <a16:creationId xmlns:a16="http://schemas.microsoft.com/office/drawing/2014/main" id="{DCD2B704-1163-C931-0356-E3CDBB47CD97}"/>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a:extLst>
                  <a:ext uri="{FF2B5EF4-FFF2-40B4-BE49-F238E27FC236}">
                    <a16:creationId xmlns:a16="http://schemas.microsoft.com/office/drawing/2014/main" id="{7A962118-93D8-8A48-A735-197430470EDB}"/>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38">
              <a:extLst>
                <a:ext uri="{FF2B5EF4-FFF2-40B4-BE49-F238E27FC236}">
                  <a16:creationId xmlns:a16="http://schemas.microsoft.com/office/drawing/2014/main" id="{CA571C27-91D0-A4F3-8D22-53146C3E25C9}"/>
                </a:ext>
              </a:extLst>
            </p:cNvPr>
            <p:cNvGrpSpPr/>
            <p:nvPr/>
          </p:nvGrpSpPr>
          <p:grpSpPr>
            <a:xfrm rot="5400000">
              <a:off x="8639847" y="3354200"/>
              <a:ext cx="457787" cy="458045"/>
              <a:chOff x="3678700" y="407275"/>
              <a:chExt cx="708100" cy="708500"/>
            </a:xfrm>
          </p:grpSpPr>
          <p:sp>
            <p:nvSpPr>
              <p:cNvPr id="1508" name="Google Shape;1508;p38">
                <a:extLst>
                  <a:ext uri="{FF2B5EF4-FFF2-40B4-BE49-F238E27FC236}">
                    <a16:creationId xmlns:a16="http://schemas.microsoft.com/office/drawing/2014/main" id="{3A34894E-ED7C-3414-A3D8-970029586167}"/>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8">
                <a:extLst>
                  <a:ext uri="{FF2B5EF4-FFF2-40B4-BE49-F238E27FC236}">
                    <a16:creationId xmlns:a16="http://schemas.microsoft.com/office/drawing/2014/main" id="{CC973733-172C-EC69-8A5E-B6DE911681FC}"/>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a:extLst>
                  <a:ext uri="{FF2B5EF4-FFF2-40B4-BE49-F238E27FC236}">
                    <a16:creationId xmlns:a16="http://schemas.microsoft.com/office/drawing/2014/main" id="{C6A42A77-BD6F-8B7B-C7D4-2189279364F0}"/>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a:extLst>
                  <a:ext uri="{FF2B5EF4-FFF2-40B4-BE49-F238E27FC236}">
                    <a16:creationId xmlns:a16="http://schemas.microsoft.com/office/drawing/2014/main" id="{3BC9F32A-C406-F44F-C2CE-AEDBBB2909D3}"/>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a:extLst>
                  <a:ext uri="{FF2B5EF4-FFF2-40B4-BE49-F238E27FC236}">
                    <a16:creationId xmlns:a16="http://schemas.microsoft.com/office/drawing/2014/main" id="{0E7ED04F-67EA-161C-4A57-A08E8A36B532}"/>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a:extLst>
                  <a:ext uri="{FF2B5EF4-FFF2-40B4-BE49-F238E27FC236}">
                    <a16:creationId xmlns:a16="http://schemas.microsoft.com/office/drawing/2014/main" id="{A1E1C7D2-CBC1-06DD-4DC4-B32D46BF6451}"/>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a:extLst>
                  <a:ext uri="{FF2B5EF4-FFF2-40B4-BE49-F238E27FC236}">
                    <a16:creationId xmlns:a16="http://schemas.microsoft.com/office/drawing/2014/main" id="{6FFAF1CA-6EA7-42BF-4C21-62D7067E61D5}"/>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38">
              <a:extLst>
                <a:ext uri="{FF2B5EF4-FFF2-40B4-BE49-F238E27FC236}">
                  <a16:creationId xmlns:a16="http://schemas.microsoft.com/office/drawing/2014/main" id="{F576C43F-A33F-BD0A-768F-F3358A74A9AE}"/>
                </a:ext>
              </a:extLst>
            </p:cNvPr>
            <p:cNvGrpSpPr/>
            <p:nvPr/>
          </p:nvGrpSpPr>
          <p:grpSpPr>
            <a:xfrm>
              <a:off x="7787267" y="539497"/>
              <a:ext cx="208184" cy="208184"/>
              <a:chOff x="8356813" y="1074288"/>
              <a:chExt cx="351900" cy="351900"/>
            </a:xfrm>
          </p:grpSpPr>
          <p:sp>
            <p:nvSpPr>
              <p:cNvPr id="1516" name="Google Shape;1516;p38">
                <a:extLst>
                  <a:ext uri="{FF2B5EF4-FFF2-40B4-BE49-F238E27FC236}">
                    <a16:creationId xmlns:a16="http://schemas.microsoft.com/office/drawing/2014/main" id="{37779C3A-0BA1-1990-8E0A-3E1D57B543F3}"/>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8">
                <a:extLst>
                  <a:ext uri="{FF2B5EF4-FFF2-40B4-BE49-F238E27FC236}">
                    <a16:creationId xmlns:a16="http://schemas.microsoft.com/office/drawing/2014/main" id="{7B092F2F-9896-6E49-FD68-0C8C17645386}"/>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38">
              <a:extLst>
                <a:ext uri="{FF2B5EF4-FFF2-40B4-BE49-F238E27FC236}">
                  <a16:creationId xmlns:a16="http://schemas.microsoft.com/office/drawing/2014/main" id="{1C2AE9C9-015B-1C76-B507-283222BA6B6F}"/>
                </a:ext>
              </a:extLst>
            </p:cNvPr>
            <p:cNvGrpSpPr/>
            <p:nvPr/>
          </p:nvGrpSpPr>
          <p:grpSpPr>
            <a:xfrm>
              <a:off x="7194842" y="2467660"/>
              <a:ext cx="208184" cy="208184"/>
              <a:chOff x="8356813" y="1074288"/>
              <a:chExt cx="351900" cy="351900"/>
            </a:xfrm>
          </p:grpSpPr>
          <p:sp>
            <p:nvSpPr>
              <p:cNvPr id="1519" name="Google Shape;1519;p38">
                <a:extLst>
                  <a:ext uri="{FF2B5EF4-FFF2-40B4-BE49-F238E27FC236}">
                    <a16:creationId xmlns:a16="http://schemas.microsoft.com/office/drawing/2014/main" id="{89972443-FD9D-A9F3-01EC-27CBE85FD28B}"/>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8">
                <a:extLst>
                  <a:ext uri="{FF2B5EF4-FFF2-40B4-BE49-F238E27FC236}">
                    <a16:creationId xmlns:a16="http://schemas.microsoft.com/office/drawing/2014/main" id="{962DC9E2-5C92-20C8-90F9-FAA0F644D60C}"/>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38">
              <a:extLst>
                <a:ext uri="{FF2B5EF4-FFF2-40B4-BE49-F238E27FC236}">
                  <a16:creationId xmlns:a16="http://schemas.microsoft.com/office/drawing/2014/main" id="{DD2E96EC-FA6A-4B11-0545-3933D633A24F}"/>
                </a:ext>
              </a:extLst>
            </p:cNvPr>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492;p38">
            <a:extLst>
              <a:ext uri="{FF2B5EF4-FFF2-40B4-BE49-F238E27FC236}">
                <a16:creationId xmlns:a16="http://schemas.microsoft.com/office/drawing/2014/main" id="{5D9E4246-89D7-B470-68BB-92BB41365632}"/>
              </a:ext>
            </a:extLst>
          </p:cNvPr>
          <p:cNvGrpSpPr/>
          <p:nvPr/>
        </p:nvGrpSpPr>
        <p:grpSpPr>
          <a:xfrm rot="4632008">
            <a:off x="7144443" y="3217379"/>
            <a:ext cx="1711850" cy="2540569"/>
            <a:chOff x="6128138" y="-1301175"/>
            <a:chExt cx="4268216" cy="6666030"/>
          </a:xfrm>
        </p:grpSpPr>
        <p:sp>
          <p:nvSpPr>
            <p:cNvPr id="11" name="Google Shape;1493;p38">
              <a:extLst>
                <a:ext uri="{FF2B5EF4-FFF2-40B4-BE49-F238E27FC236}">
                  <a16:creationId xmlns:a16="http://schemas.microsoft.com/office/drawing/2014/main" id="{5ECA2FEA-33D0-B84E-9230-768BED4C7E72}"/>
                </a:ext>
              </a:extLst>
            </p:cNvPr>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4;p38">
              <a:extLst>
                <a:ext uri="{FF2B5EF4-FFF2-40B4-BE49-F238E27FC236}">
                  <a16:creationId xmlns:a16="http://schemas.microsoft.com/office/drawing/2014/main" id="{858B995D-5461-EF65-88E8-84850F9598EC}"/>
                </a:ext>
              </a:extLst>
            </p:cNvPr>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5;p38">
              <a:extLst>
                <a:ext uri="{FF2B5EF4-FFF2-40B4-BE49-F238E27FC236}">
                  <a16:creationId xmlns:a16="http://schemas.microsoft.com/office/drawing/2014/main" id="{C9A2A187-067B-DC70-4632-6F8CFC2C8C84}"/>
                </a:ext>
              </a:extLst>
            </p:cNvPr>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6;p38">
              <a:extLst>
                <a:ext uri="{FF2B5EF4-FFF2-40B4-BE49-F238E27FC236}">
                  <a16:creationId xmlns:a16="http://schemas.microsoft.com/office/drawing/2014/main" id="{05EE32B9-0EB8-17A2-B338-1A76ED5D67AD}"/>
                </a:ext>
              </a:extLst>
            </p:cNvPr>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7;p38">
              <a:extLst>
                <a:ext uri="{FF2B5EF4-FFF2-40B4-BE49-F238E27FC236}">
                  <a16:creationId xmlns:a16="http://schemas.microsoft.com/office/drawing/2014/main" id="{A37B9CA6-8134-55D5-C2A5-FBEF096F2EC7}"/>
                </a:ext>
              </a:extLst>
            </p:cNvPr>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498;p38">
              <a:extLst>
                <a:ext uri="{FF2B5EF4-FFF2-40B4-BE49-F238E27FC236}">
                  <a16:creationId xmlns:a16="http://schemas.microsoft.com/office/drawing/2014/main" id="{D0B4CFB0-9C58-99BD-EE4E-D21C15000AF2}"/>
                </a:ext>
              </a:extLst>
            </p:cNvPr>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7" name="Google Shape;1499;p38">
              <a:extLst>
                <a:ext uri="{FF2B5EF4-FFF2-40B4-BE49-F238E27FC236}">
                  <a16:creationId xmlns:a16="http://schemas.microsoft.com/office/drawing/2014/main" id="{0A0DFD78-FBD2-C33A-C816-9934B9BEF22D}"/>
                </a:ext>
              </a:extLst>
            </p:cNvPr>
            <p:cNvGrpSpPr/>
            <p:nvPr/>
          </p:nvGrpSpPr>
          <p:grpSpPr>
            <a:xfrm rot="5400000">
              <a:off x="7873341" y="4254316"/>
              <a:ext cx="708100" cy="708500"/>
              <a:chOff x="3678700" y="407275"/>
              <a:chExt cx="708100" cy="708500"/>
            </a:xfrm>
          </p:grpSpPr>
          <p:sp>
            <p:nvSpPr>
              <p:cNvPr id="33" name="Google Shape;1500;p38">
                <a:extLst>
                  <a:ext uri="{FF2B5EF4-FFF2-40B4-BE49-F238E27FC236}">
                    <a16:creationId xmlns:a16="http://schemas.microsoft.com/office/drawing/2014/main" id="{E9AB10B3-6154-248A-AA51-ACB708676A9B}"/>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01;p38">
                <a:extLst>
                  <a:ext uri="{FF2B5EF4-FFF2-40B4-BE49-F238E27FC236}">
                    <a16:creationId xmlns:a16="http://schemas.microsoft.com/office/drawing/2014/main" id="{2550F56C-8340-0C24-F693-894460AF78F1}"/>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02;p38">
                <a:extLst>
                  <a:ext uri="{FF2B5EF4-FFF2-40B4-BE49-F238E27FC236}">
                    <a16:creationId xmlns:a16="http://schemas.microsoft.com/office/drawing/2014/main" id="{D4644F04-7C3F-6CD3-B063-0344C8E24FE9}"/>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03;p38">
                <a:extLst>
                  <a:ext uri="{FF2B5EF4-FFF2-40B4-BE49-F238E27FC236}">
                    <a16:creationId xmlns:a16="http://schemas.microsoft.com/office/drawing/2014/main" id="{C76B1161-D06C-7758-D92E-8EB0A266322A}"/>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04;p38">
                <a:extLst>
                  <a:ext uri="{FF2B5EF4-FFF2-40B4-BE49-F238E27FC236}">
                    <a16:creationId xmlns:a16="http://schemas.microsoft.com/office/drawing/2014/main" id="{1A5CB5DF-8E98-84DE-F881-D843CEA46C32}"/>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05;p38">
                <a:extLst>
                  <a:ext uri="{FF2B5EF4-FFF2-40B4-BE49-F238E27FC236}">
                    <a16:creationId xmlns:a16="http://schemas.microsoft.com/office/drawing/2014/main" id="{E05A9D15-A1E8-51CF-82A2-8B28FBD4B2DF}"/>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06;p38">
                <a:extLst>
                  <a:ext uri="{FF2B5EF4-FFF2-40B4-BE49-F238E27FC236}">
                    <a16:creationId xmlns:a16="http://schemas.microsoft.com/office/drawing/2014/main" id="{1E1D76FE-224D-4ADF-7B6C-7DBE543B2456}"/>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507;p38">
              <a:extLst>
                <a:ext uri="{FF2B5EF4-FFF2-40B4-BE49-F238E27FC236}">
                  <a16:creationId xmlns:a16="http://schemas.microsoft.com/office/drawing/2014/main" id="{D5EB1DF6-F9BF-00C9-97E5-B218180FB5AD}"/>
                </a:ext>
              </a:extLst>
            </p:cNvPr>
            <p:cNvGrpSpPr/>
            <p:nvPr/>
          </p:nvGrpSpPr>
          <p:grpSpPr>
            <a:xfrm rot="5400000">
              <a:off x="8639847" y="3354200"/>
              <a:ext cx="457787" cy="458045"/>
              <a:chOff x="3678700" y="407275"/>
              <a:chExt cx="708100" cy="708500"/>
            </a:xfrm>
          </p:grpSpPr>
          <p:sp>
            <p:nvSpPr>
              <p:cNvPr id="26" name="Google Shape;1508;p38">
                <a:extLst>
                  <a:ext uri="{FF2B5EF4-FFF2-40B4-BE49-F238E27FC236}">
                    <a16:creationId xmlns:a16="http://schemas.microsoft.com/office/drawing/2014/main" id="{5187659D-965B-E8BA-12A3-247C4BAA3F8B}"/>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09;p38">
                <a:extLst>
                  <a:ext uri="{FF2B5EF4-FFF2-40B4-BE49-F238E27FC236}">
                    <a16:creationId xmlns:a16="http://schemas.microsoft.com/office/drawing/2014/main" id="{E927437A-4DC6-45A7-653C-2D006312C28E}"/>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10;p38">
                <a:extLst>
                  <a:ext uri="{FF2B5EF4-FFF2-40B4-BE49-F238E27FC236}">
                    <a16:creationId xmlns:a16="http://schemas.microsoft.com/office/drawing/2014/main" id="{ABFADD53-A283-92AA-5FEF-12BFCC883BE1}"/>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11;p38">
                <a:extLst>
                  <a:ext uri="{FF2B5EF4-FFF2-40B4-BE49-F238E27FC236}">
                    <a16:creationId xmlns:a16="http://schemas.microsoft.com/office/drawing/2014/main" id="{3676D76D-91EC-ADA2-5709-BD50AAE4D140}"/>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2;p38">
                <a:extLst>
                  <a:ext uri="{FF2B5EF4-FFF2-40B4-BE49-F238E27FC236}">
                    <a16:creationId xmlns:a16="http://schemas.microsoft.com/office/drawing/2014/main" id="{6AA87A05-AD95-F554-9C18-3FEA501BB0D7}"/>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3;p38">
                <a:extLst>
                  <a:ext uri="{FF2B5EF4-FFF2-40B4-BE49-F238E27FC236}">
                    <a16:creationId xmlns:a16="http://schemas.microsoft.com/office/drawing/2014/main" id="{858943BB-1A8A-F6F0-4059-A1DA7B5FDDE3}"/>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4;p38">
                <a:extLst>
                  <a:ext uri="{FF2B5EF4-FFF2-40B4-BE49-F238E27FC236}">
                    <a16:creationId xmlns:a16="http://schemas.microsoft.com/office/drawing/2014/main" id="{32232073-13A3-E5A5-EF9D-C56B06B5DE70}"/>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515;p38">
              <a:extLst>
                <a:ext uri="{FF2B5EF4-FFF2-40B4-BE49-F238E27FC236}">
                  <a16:creationId xmlns:a16="http://schemas.microsoft.com/office/drawing/2014/main" id="{2FCC0642-003E-3139-3432-C4BD4A345FF6}"/>
                </a:ext>
              </a:extLst>
            </p:cNvPr>
            <p:cNvGrpSpPr/>
            <p:nvPr/>
          </p:nvGrpSpPr>
          <p:grpSpPr>
            <a:xfrm>
              <a:off x="7787267" y="539497"/>
              <a:ext cx="208184" cy="208184"/>
              <a:chOff x="8356813" y="1074288"/>
              <a:chExt cx="351900" cy="351900"/>
            </a:xfrm>
          </p:grpSpPr>
          <p:sp>
            <p:nvSpPr>
              <p:cNvPr id="24" name="Google Shape;1516;p38">
                <a:extLst>
                  <a:ext uri="{FF2B5EF4-FFF2-40B4-BE49-F238E27FC236}">
                    <a16:creationId xmlns:a16="http://schemas.microsoft.com/office/drawing/2014/main" id="{6B7795C7-8F4D-D92C-5FDA-8EA853E00D82}"/>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17;p38">
                <a:extLst>
                  <a:ext uri="{FF2B5EF4-FFF2-40B4-BE49-F238E27FC236}">
                    <a16:creationId xmlns:a16="http://schemas.microsoft.com/office/drawing/2014/main" id="{7C6469A0-CD9E-82E1-F983-D16D5309B8BB}"/>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518;p38">
              <a:extLst>
                <a:ext uri="{FF2B5EF4-FFF2-40B4-BE49-F238E27FC236}">
                  <a16:creationId xmlns:a16="http://schemas.microsoft.com/office/drawing/2014/main" id="{03182FAC-1436-7B51-525A-56338F045959}"/>
                </a:ext>
              </a:extLst>
            </p:cNvPr>
            <p:cNvGrpSpPr/>
            <p:nvPr/>
          </p:nvGrpSpPr>
          <p:grpSpPr>
            <a:xfrm>
              <a:off x="7194842" y="2467660"/>
              <a:ext cx="208184" cy="208184"/>
              <a:chOff x="8356813" y="1074288"/>
              <a:chExt cx="351900" cy="351900"/>
            </a:xfrm>
          </p:grpSpPr>
          <p:sp>
            <p:nvSpPr>
              <p:cNvPr id="22" name="Google Shape;1519;p38">
                <a:extLst>
                  <a:ext uri="{FF2B5EF4-FFF2-40B4-BE49-F238E27FC236}">
                    <a16:creationId xmlns:a16="http://schemas.microsoft.com/office/drawing/2014/main" id="{A212A2C0-6970-4B4B-AFFD-A21FBB203849}"/>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20;p38">
                <a:extLst>
                  <a:ext uri="{FF2B5EF4-FFF2-40B4-BE49-F238E27FC236}">
                    <a16:creationId xmlns:a16="http://schemas.microsoft.com/office/drawing/2014/main" id="{1E1F3D98-BA29-9ACE-9ABA-2292C61A73DD}"/>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521;p38">
              <a:extLst>
                <a:ext uri="{FF2B5EF4-FFF2-40B4-BE49-F238E27FC236}">
                  <a16:creationId xmlns:a16="http://schemas.microsoft.com/office/drawing/2014/main" id="{F0057329-5FF0-0340-DFD4-CA04AF1378F3}"/>
                </a:ext>
              </a:extLst>
            </p:cNvPr>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7157568F-8517-F6BD-6CCF-EACCC3A1814D}"/>
              </a:ext>
            </a:extLst>
          </p:cNvPr>
          <p:cNvPicPr>
            <a:picLocks noChangeAspect="1"/>
          </p:cNvPicPr>
          <p:nvPr/>
        </p:nvPicPr>
        <p:blipFill>
          <a:blip r:embed="rId4"/>
          <a:stretch>
            <a:fillRect/>
          </a:stretch>
        </p:blipFill>
        <p:spPr>
          <a:xfrm>
            <a:off x="6095179" y="1965129"/>
            <a:ext cx="2781693" cy="1554548"/>
          </a:xfrm>
          <a:prstGeom prst="rect">
            <a:avLst/>
          </a:prstGeom>
        </p:spPr>
      </p:pic>
      <p:pic>
        <p:nvPicPr>
          <p:cNvPr id="4" name="Image 3">
            <a:extLst>
              <a:ext uri="{FF2B5EF4-FFF2-40B4-BE49-F238E27FC236}">
                <a16:creationId xmlns:a16="http://schemas.microsoft.com/office/drawing/2014/main" id="{EF14C421-9EB8-2E23-C98D-3CC153087119}"/>
              </a:ext>
            </a:extLst>
          </p:cNvPr>
          <p:cNvPicPr>
            <a:picLocks noChangeAspect="1"/>
          </p:cNvPicPr>
          <p:nvPr/>
        </p:nvPicPr>
        <p:blipFill>
          <a:blip r:embed="rId5"/>
          <a:stretch>
            <a:fillRect/>
          </a:stretch>
        </p:blipFill>
        <p:spPr>
          <a:xfrm>
            <a:off x="4133200" y="16671"/>
            <a:ext cx="3020910" cy="1451069"/>
          </a:xfrm>
          <a:prstGeom prst="rect">
            <a:avLst/>
          </a:prstGeom>
        </p:spPr>
      </p:pic>
      <p:grpSp>
        <p:nvGrpSpPr>
          <p:cNvPr id="5" name="Google Shape;1437;p35">
            <a:extLst>
              <a:ext uri="{FF2B5EF4-FFF2-40B4-BE49-F238E27FC236}">
                <a16:creationId xmlns:a16="http://schemas.microsoft.com/office/drawing/2014/main" id="{209A1692-C0E4-0E29-B2BF-4A25BFEA48DC}"/>
              </a:ext>
            </a:extLst>
          </p:cNvPr>
          <p:cNvGrpSpPr/>
          <p:nvPr/>
        </p:nvGrpSpPr>
        <p:grpSpPr>
          <a:xfrm>
            <a:off x="3599950" y="-48798"/>
            <a:ext cx="134070" cy="1891362"/>
            <a:chOff x="8017432" y="-313900"/>
            <a:chExt cx="134070" cy="1891362"/>
          </a:xfrm>
        </p:grpSpPr>
        <p:sp>
          <p:nvSpPr>
            <p:cNvPr id="6" name="Google Shape;1438;p35">
              <a:extLst>
                <a:ext uri="{FF2B5EF4-FFF2-40B4-BE49-F238E27FC236}">
                  <a16:creationId xmlns:a16="http://schemas.microsoft.com/office/drawing/2014/main" id="{E7D69C48-6DA9-7E88-0A12-5D886D061E3D}"/>
                </a:ext>
              </a:extLst>
            </p:cNvPr>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439;p35">
              <a:extLst>
                <a:ext uri="{FF2B5EF4-FFF2-40B4-BE49-F238E27FC236}">
                  <a16:creationId xmlns:a16="http://schemas.microsoft.com/office/drawing/2014/main" id="{F2085304-A474-CE2E-17C6-D944E9D117AD}"/>
                </a:ext>
              </a:extLst>
            </p:cNvPr>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8" name="Google Shape;1440;p35">
              <a:extLst>
                <a:ext uri="{FF2B5EF4-FFF2-40B4-BE49-F238E27FC236}">
                  <a16:creationId xmlns:a16="http://schemas.microsoft.com/office/drawing/2014/main" id="{6DFA664C-144A-0B78-8995-4A03F562158F}"/>
                </a:ext>
              </a:extLst>
            </p:cNvPr>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522;p38">
            <a:extLst>
              <a:ext uri="{FF2B5EF4-FFF2-40B4-BE49-F238E27FC236}">
                <a16:creationId xmlns:a16="http://schemas.microsoft.com/office/drawing/2014/main" id="{827BE860-5638-A97E-D9D1-BA65483AA8AC}"/>
              </a:ext>
            </a:extLst>
          </p:cNvPr>
          <p:cNvGrpSpPr/>
          <p:nvPr/>
        </p:nvGrpSpPr>
        <p:grpSpPr>
          <a:xfrm>
            <a:off x="-3560" y="4819174"/>
            <a:ext cx="4558967" cy="134100"/>
            <a:chOff x="796100" y="3019701"/>
            <a:chExt cx="4558967" cy="134100"/>
          </a:xfrm>
        </p:grpSpPr>
        <p:sp>
          <p:nvSpPr>
            <p:cNvPr id="40" name="Google Shape;1523;p38">
              <a:extLst>
                <a:ext uri="{FF2B5EF4-FFF2-40B4-BE49-F238E27FC236}">
                  <a16:creationId xmlns:a16="http://schemas.microsoft.com/office/drawing/2014/main" id="{C89043F9-C3E6-5C03-DC9F-7317ACA13ADC}"/>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1524;p38">
              <a:extLst>
                <a:ext uri="{FF2B5EF4-FFF2-40B4-BE49-F238E27FC236}">
                  <a16:creationId xmlns:a16="http://schemas.microsoft.com/office/drawing/2014/main" id="{49DF0971-648B-E82F-213A-B70FD0DEAFC7}"/>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42" name="Google Shape;1525;p38">
              <a:extLst>
                <a:ext uri="{FF2B5EF4-FFF2-40B4-BE49-F238E27FC236}">
                  <a16:creationId xmlns:a16="http://schemas.microsoft.com/office/drawing/2014/main" id="{2BB961EE-02AE-A5CA-D708-3F041BBF130F}"/>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304;p40">
            <a:extLst>
              <a:ext uri="{FF2B5EF4-FFF2-40B4-BE49-F238E27FC236}">
                <a16:creationId xmlns:a16="http://schemas.microsoft.com/office/drawing/2014/main" id="{27B099BC-53BF-9216-C24D-D53258C5A4D8}"/>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48</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22599666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401D586D-17AA-4C46-AB6C-BE3213081044}"/>
              </a:ext>
            </a:extLst>
          </p:cNvPr>
          <p:cNvSpPr/>
          <p:nvPr/>
        </p:nvSpPr>
        <p:spPr>
          <a:xfrm>
            <a:off x="1355627" y="1392571"/>
            <a:ext cx="6412456" cy="2455194"/>
          </a:xfrm>
          <a:prstGeom prst="roundRect">
            <a:avLst/>
          </a:prstGeom>
          <a:solidFill>
            <a:schemeClr val="bg1">
              <a:lumMod val="9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589" name="Google Shape;1589;p40"/>
          <p:cNvGrpSpPr/>
          <p:nvPr/>
        </p:nvGrpSpPr>
        <p:grpSpPr>
          <a:xfrm>
            <a:off x="5725222" y="2142427"/>
            <a:ext cx="5299852" cy="4103650"/>
            <a:chOff x="4272297" y="1905219"/>
            <a:chExt cx="5299852" cy="4103650"/>
          </a:xfrm>
        </p:grpSpPr>
        <p:pic>
          <p:nvPicPr>
            <p:cNvPr id="1590" name="Google Shape;1590;p40"/>
            <p:cNvPicPr preferRelativeResize="0"/>
            <p:nvPr/>
          </p:nvPicPr>
          <p:blipFill rotWithShape="1">
            <a:blip r:embed="rId3">
              <a:alphaModFix/>
            </a:blip>
            <a:srcRect l="16960" t="24718" r="7121" b="26177"/>
            <a:stretch/>
          </p:blipFill>
          <p:spPr>
            <a:xfrm rot="16200000" flipH="1">
              <a:off x="4904631" y="2391044"/>
              <a:ext cx="4103650" cy="3132000"/>
            </a:xfrm>
            <a:prstGeom prst="rect">
              <a:avLst/>
            </a:prstGeom>
            <a:noFill/>
            <a:ln>
              <a:noFill/>
            </a:ln>
          </p:spPr>
        </p:pic>
        <p:grpSp>
          <p:nvGrpSpPr>
            <p:cNvPr id="1591" name="Google Shape;1591;p40"/>
            <p:cNvGrpSpPr/>
            <p:nvPr/>
          </p:nvGrpSpPr>
          <p:grpSpPr>
            <a:xfrm rot="-5400000" flipH="1">
              <a:off x="5559002" y="2998246"/>
              <a:ext cx="2612219" cy="1651600"/>
              <a:chOff x="7072549" y="2967348"/>
              <a:chExt cx="1598470" cy="1010524"/>
            </a:xfrm>
          </p:grpSpPr>
          <p:sp>
            <p:nvSpPr>
              <p:cNvPr id="1592" name="Google Shape;1592;p40"/>
              <p:cNvSpPr/>
              <p:nvPr/>
            </p:nvSpPr>
            <p:spPr>
              <a:xfrm>
                <a:off x="7072549" y="3394951"/>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40"/>
              <p:cNvSpPr/>
              <p:nvPr/>
            </p:nvSpPr>
            <p:spPr>
              <a:xfrm>
                <a:off x="8190094" y="3518372"/>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7727417" y="2967348"/>
                <a:ext cx="480925" cy="42419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0"/>
            <p:cNvGrpSpPr/>
            <p:nvPr/>
          </p:nvGrpSpPr>
          <p:grpSpPr>
            <a:xfrm rot="-5400000" flipH="1">
              <a:off x="7140078" y="3883230"/>
              <a:ext cx="134004" cy="134004"/>
              <a:chOff x="8356813" y="1074288"/>
              <a:chExt cx="351900" cy="351900"/>
            </a:xfrm>
          </p:grpSpPr>
          <p:sp>
            <p:nvSpPr>
              <p:cNvPr id="1597" name="Google Shape;1597;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0"/>
            <p:cNvSpPr/>
            <p:nvPr/>
          </p:nvSpPr>
          <p:spPr>
            <a:xfrm rot="16200000" flipH="1">
              <a:off x="6766253" y="3499155"/>
              <a:ext cx="134004" cy="134004"/>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40"/>
            <p:cNvSpPr/>
            <p:nvPr/>
          </p:nvSpPr>
          <p:spPr>
            <a:xfrm rot="5400000" flipH="1">
              <a:off x="5355707" y="1897716"/>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04" name="Google Shape;1604;p40"/>
            <p:cNvGrpSpPr/>
            <p:nvPr/>
          </p:nvGrpSpPr>
          <p:grpSpPr>
            <a:xfrm rot="-5400000" flipH="1">
              <a:off x="7150650" y="3344410"/>
              <a:ext cx="729060" cy="943327"/>
              <a:chOff x="959750" y="2678373"/>
              <a:chExt cx="729060" cy="943327"/>
            </a:xfrm>
          </p:grpSpPr>
          <p:sp>
            <p:nvSpPr>
              <p:cNvPr id="1605" name="Google Shape;1605;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565385" y="2678373"/>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40"/>
            <p:cNvGrpSpPr/>
            <p:nvPr/>
          </p:nvGrpSpPr>
          <p:grpSpPr>
            <a:xfrm rot="-5400000" flipH="1">
              <a:off x="7237650" y="4201057"/>
              <a:ext cx="699928" cy="1651024"/>
              <a:chOff x="8337812" y="3492483"/>
              <a:chExt cx="699928" cy="1651024"/>
            </a:xfrm>
          </p:grpSpPr>
          <p:sp>
            <p:nvSpPr>
              <p:cNvPr id="1613" name="Google Shape;1613;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8" name="Google Shape;1618;p40"/>
            <p:cNvGrpSpPr/>
            <p:nvPr/>
          </p:nvGrpSpPr>
          <p:grpSpPr>
            <a:xfrm rot="-5400000" flipH="1">
              <a:off x="5819578" y="4727817"/>
              <a:ext cx="134004" cy="134004"/>
              <a:chOff x="8356813" y="1074288"/>
              <a:chExt cx="351900" cy="351900"/>
            </a:xfrm>
          </p:grpSpPr>
          <p:sp>
            <p:nvSpPr>
              <p:cNvPr id="1619" name="Google Shape;1619;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3" name="Google Shape;1623;p40"/>
          <p:cNvGrpSpPr/>
          <p:nvPr/>
        </p:nvGrpSpPr>
        <p:grpSpPr>
          <a:xfrm rot="-5400000" flipH="1">
            <a:off x="280445" y="3495384"/>
            <a:ext cx="134004" cy="134004"/>
            <a:chOff x="8356813" y="1074288"/>
            <a:chExt cx="351900" cy="351900"/>
          </a:xfrm>
        </p:grpSpPr>
        <p:sp>
          <p:nvSpPr>
            <p:cNvPr id="1624" name="Google Shape;1624;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40"/>
          <p:cNvGrpSpPr/>
          <p:nvPr/>
        </p:nvGrpSpPr>
        <p:grpSpPr>
          <a:xfrm>
            <a:off x="8705" y="4841236"/>
            <a:ext cx="4558967" cy="134100"/>
            <a:chOff x="796100" y="3019701"/>
            <a:chExt cx="4558967" cy="134100"/>
          </a:xfrm>
        </p:grpSpPr>
        <p:sp>
          <p:nvSpPr>
            <p:cNvPr id="1627" name="Google Shape;1627;p40"/>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8" name="Google Shape;1628;p40"/>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629" name="Google Shape;1629;p40"/>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Google Shape;1590;p40">
            <a:extLst>
              <a:ext uri="{FF2B5EF4-FFF2-40B4-BE49-F238E27FC236}">
                <a16:creationId xmlns:a16="http://schemas.microsoft.com/office/drawing/2014/main" id="{B6F920C2-8C6F-F0AD-8F28-BC29ABB0CF49}"/>
              </a:ext>
            </a:extLst>
          </p:cNvPr>
          <p:cNvPicPr preferRelativeResize="0"/>
          <p:nvPr/>
        </p:nvPicPr>
        <p:blipFill rotWithShape="1">
          <a:blip r:embed="rId3">
            <a:alphaModFix/>
          </a:blip>
          <a:srcRect l="16960" t="24718" r="7121" b="26177"/>
          <a:stretch/>
        </p:blipFill>
        <p:spPr>
          <a:xfrm rot="16200000" flipH="1">
            <a:off x="-2462016" y="3117096"/>
            <a:ext cx="4103650" cy="3132000"/>
          </a:xfrm>
          <a:prstGeom prst="rect">
            <a:avLst/>
          </a:prstGeom>
          <a:noFill/>
          <a:ln>
            <a:noFill/>
          </a:ln>
        </p:spPr>
      </p:pic>
      <p:sp>
        <p:nvSpPr>
          <p:cNvPr id="17" name="Google Shape;1601;p40">
            <a:extLst>
              <a:ext uri="{FF2B5EF4-FFF2-40B4-BE49-F238E27FC236}">
                <a16:creationId xmlns:a16="http://schemas.microsoft.com/office/drawing/2014/main" id="{07362A55-B49C-E12D-A19F-C8DDF743E251}"/>
              </a:ext>
            </a:extLst>
          </p:cNvPr>
          <p:cNvSpPr/>
          <p:nvPr/>
        </p:nvSpPr>
        <p:spPr>
          <a:xfrm rot="16200000" flipH="1">
            <a:off x="8594526" y="3660886"/>
            <a:ext cx="96190" cy="9619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01;p40">
            <a:extLst>
              <a:ext uri="{FF2B5EF4-FFF2-40B4-BE49-F238E27FC236}">
                <a16:creationId xmlns:a16="http://schemas.microsoft.com/office/drawing/2014/main" id="{A93B5FF4-0F6C-2FB5-CDA0-B229FE42CEDF}"/>
              </a:ext>
            </a:extLst>
          </p:cNvPr>
          <p:cNvSpPr/>
          <p:nvPr/>
        </p:nvSpPr>
        <p:spPr>
          <a:xfrm rot="16200000" flipH="1">
            <a:off x="8746926" y="3813286"/>
            <a:ext cx="96190" cy="9619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623;p40">
            <a:extLst>
              <a:ext uri="{FF2B5EF4-FFF2-40B4-BE49-F238E27FC236}">
                <a16:creationId xmlns:a16="http://schemas.microsoft.com/office/drawing/2014/main" id="{CBC23CC2-570A-211B-CD75-1A57E783EB55}"/>
              </a:ext>
            </a:extLst>
          </p:cNvPr>
          <p:cNvGrpSpPr/>
          <p:nvPr/>
        </p:nvGrpSpPr>
        <p:grpSpPr>
          <a:xfrm rot="-5400000" flipH="1">
            <a:off x="193852" y="4168546"/>
            <a:ext cx="134004" cy="134004"/>
            <a:chOff x="8356813" y="1074288"/>
            <a:chExt cx="351900" cy="351900"/>
          </a:xfrm>
        </p:grpSpPr>
        <p:sp>
          <p:nvSpPr>
            <p:cNvPr id="23" name="Google Shape;1624;p40">
              <a:extLst>
                <a:ext uri="{FF2B5EF4-FFF2-40B4-BE49-F238E27FC236}">
                  <a16:creationId xmlns:a16="http://schemas.microsoft.com/office/drawing/2014/main" id="{1D144DB5-47F3-5DCC-5FEB-18DF909DBC13}"/>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25;p40">
              <a:extLst>
                <a:ext uri="{FF2B5EF4-FFF2-40B4-BE49-F238E27FC236}">
                  <a16:creationId xmlns:a16="http://schemas.microsoft.com/office/drawing/2014/main" id="{68E642E1-5526-AE8F-34AD-C47AC99867A9}"/>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623;p40">
            <a:extLst>
              <a:ext uri="{FF2B5EF4-FFF2-40B4-BE49-F238E27FC236}">
                <a16:creationId xmlns:a16="http://schemas.microsoft.com/office/drawing/2014/main" id="{5F7B20E2-13D4-92B0-261D-B0EB47F10E38}"/>
              </a:ext>
            </a:extLst>
          </p:cNvPr>
          <p:cNvGrpSpPr/>
          <p:nvPr/>
        </p:nvGrpSpPr>
        <p:grpSpPr>
          <a:xfrm rot="-5400000" flipH="1">
            <a:off x="341453" y="3000611"/>
            <a:ext cx="134004" cy="134004"/>
            <a:chOff x="8356813" y="1074288"/>
            <a:chExt cx="351900" cy="351900"/>
          </a:xfrm>
        </p:grpSpPr>
        <p:sp>
          <p:nvSpPr>
            <p:cNvPr id="26" name="Google Shape;1624;p40">
              <a:extLst>
                <a:ext uri="{FF2B5EF4-FFF2-40B4-BE49-F238E27FC236}">
                  <a16:creationId xmlns:a16="http://schemas.microsoft.com/office/drawing/2014/main" id="{3EFCC025-2E8D-9EC3-54EC-D63FE2FEB022}"/>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5;p40">
              <a:extLst>
                <a:ext uri="{FF2B5EF4-FFF2-40B4-BE49-F238E27FC236}">
                  <a16:creationId xmlns:a16="http://schemas.microsoft.com/office/drawing/2014/main" id="{2CA0CAC2-D47B-A031-1D45-326824B1C1F6}"/>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623;p40">
            <a:extLst>
              <a:ext uri="{FF2B5EF4-FFF2-40B4-BE49-F238E27FC236}">
                <a16:creationId xmlns:a16="http://schemas.microsoft.com/office/drawing/2014/main" id="{7D58B1BB-478D-F5E4-0F23-E919754EAD27}"/>
              </a:ext>
            </a:extLst>
          </p:cNvPr>
          <p:cNvGrpSpPr/>
          <p:nvPr/>
        </p:nvGrpSpPr>
        <p:grpSpPr>
          <a:xfrm rot="-5400000" flipH="1">
            <a:off x="8783627" y="2993738"/>
            <a:ext cx="134004" cy="134004"/>
            <a:chOff x="8356813" y="1074288"/>
            <a:chExt cx="351900" cy="351900"/>
          </a:xfrm>
        </p:grpSpPr>
        <p:sp>
          <p:nvSpPr>
            <p:cNvPr id="29" name="Google Shape;1624;p40">
              <a:extLst>
                <a:ext uri="{FF2B5EF4-FFF2-40B4-BE49-F238E27FC236}">
                  <a16:creationId xmlns:a16="http://schemas.microsoft.com/office/drawing/2014/main" id="{1F5D1C1C-AFD9-5023-BCED-AD0197FACEB7}"/>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5;p40">
              <a:extLst>
                <a:ext uri="{FF2B5EF4-FFF2-40B4-BE49-F238E27FC236}">
                  <a16:creationId xmlns:a16="http://schemas.microsoft.com/office/drawing/2014/main" id="{F903D7AF-6917-3B46-B4BA-9B2A7A21B1F8}"/>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177;p39">
            <a:extLst>
              <a:ext uri="{FF2B5EF4-FFF2-40B4-BE49-F238E27FC236}">
                <a16:creationId xmlns:a16="http://schemas.microsoft.com/office/drawing/2014/main" id="{C9D3A85C-51C4-894F-F8D1-27B6E03A5A7B}"/>
              </a:ext>
            </a:extLst>
          </p:cNvPr>
          <p:cNvSpPr txBox="1">
            <a:spLocks noGrp="1"/>
          </p:cNvSpPr>
          <p:nvPr>
            <p:ph type="title"/>
          </p:nvPr>
        </p:nvSpPr>
        <p:spPr>
          <a:xfrm>
            <a:off x="2066705" y="168073"/>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fr-FR" sz="2800" dirty="0">
                <a:solidFill>
                  <a:srgbClr val="0C0A9E"/>
                </a:solidFill>
              </a:rPr>
              <a:t>Objectif principal</a:t>
            </a:r>
            <a:br>
              <a:rPr lang="en-US" altLang="fr-FR" sz="2800" dirty="0">
                <a:solidFill>
                  <a:srgbClr val="0C0A9E"/>
                </a:solidFill>
              </a:rPr>
            </a:br>
            <a:endParaRPr lang="en-US" altLang="fr-FR" sz="2800" dirty="0">
              <a:solidFill>
                <a:srgbClr val="0C0A9E"/>
              </a:solidFill>
            </a:endParaRPr>
          </a:p>
        </p:txBody>
      </p:sp>
      <p:sp>
        <p:nvSpPr>
          <p:cNvPr id="5" name="Google Shape;2178;p39">
            <a:extLst>
              <a:ext uri="{FF2B5EF4-FFF2-40B4-BE49-F238E27FC236}">
                <a16:creationId xmlns:a16="http://schemas.microsoft.com/office/drawing/2014/main" id="{B2524ABD-945A-61B8-1DAE-CE0A7ACFA0C0}"/>
              </a:ext>
            </a:extLst>
          </p:cNvPr>
          <p:cNvSpPr txBox="1">
            <a:spLocks noGrp="1"/>
          </p:cNvSpPr>
          <p:nvPr>
            <p:ph type="subTitle" idx="1"/>
          </p:nvPr>
        </p:nvSpPr>
        <p:spPr>
          <a:xfrm>
            <a:off x="1527587" y="1410457"/>
            <a:ext cx="6007100" cy="24551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altLang="fr-FR" sz="2000" dirty="0">
              <a:latin typeface="Barlow Semi Condensed" panose="00000506000000000000"/>
              <a:ea typeface="Barlow Semi Condensed" panose="00000506000000000000"/>
              <a:cs typeface="Barlow Semi Condensed" panose="00000506000000000000"/>
              <a:sym typeface="Barlow Semi Condensed" panose="00000506000000000000"/>
            </a:endParaRPr>
          </a:p>
          <a:p>
            <a:pPr marL="0" lvl="0" indent="0" algn="ctr" rtl="0">
              <a:spcBef>
                <a:spcPts val="0"/>
              </a:spcBef>
              <a:spcAft>
                <a:spcPts val="0"/>
              </a:spcAft>
              <a:buNone/>
            </a:pPr>
            <a:r>
              <a:rPr lang="" altLang="en-US" sz="1800"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É</a:t>
            </a:r>
            <a:r>
              <a:rPr lang="en-US" altLang="fr-FR" sz="1800"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conomiser</a:t>
            </a:r>
            <a:r>
              <a:rPr lang="en-US" altLang="fr-FR" sz="1800"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 de </a:t>
            </a:r>
            <a:r>
              <a:rPr lang="en-US" altLang="fr-FR" sz="1800"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l’espace</a:t>
            </a:r>
            <a:r>
              <a:rPr lang="en-US" altLang="fr-FR" sz="1800"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 </a:t>
            </a:r>
            <a:r>
              <a:rPr lang="en-US" altLang="fr-FR" sz="1800"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disque</a:t>
            </a:r>
            <a:r>
              <a:rPr lang="en-US" altLang="fr-FR" sz="1800"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 gr</a:t>
            </a:r>
            <a:r>
              <a:rPr lang="en-US" altLang="en-US" sz="1800"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â</a:t>
            </a:r>
            <a:r>
              <a:rPr lang="en-US" altLang="fr-FR" sz="1800"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ce à des techniques </a:t>
            </a:r>
            <a:r>
              <a:rPr lang="en-US" altLang="fr-FR" sz="1800"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comme</a:t>
            </a:r>
            <a:r>
              <a:rPr lang="en-US" altLang="fr-FR" sz="1800"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 </a:t>
            </a:r>
            <a:r>
              <a:rPr lang="en-US" altLang="fr-FR" sz="1800" b="1" dirty="0">
                <a:solidFill>
                  <a:srgbClr val="FF0000"/>
                </a:solidFill>
                <a:latin typeface="Poppins" panose="00000500000000000000" pitchFamily="2" charset="0"/>
                <a:ea typeface="Barlow Semi Condensed" panose="00000506000000000000"/>
                <a:cs typeface="Poppins" panose="00000500000000000000" pitchFamily="2" charset="0"/>
                <a:sym typeface="Barlow Semi Condensed" panose="00000506000000000000"/>
              </a:rPr>
              <a:t>la compression</a:t>
            </a:r>
            <a:r>
              <a:rPr lang="en-US" altLang="fr-FR" sz="1800"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a:t>
            </a:r>
          </a:p>
          <a:p>
            <a:pPr marL="0" lvl="0" indent="0" algn="ctr" rtl="0">
              <a:spcBef>
                <a:spcPts val="0"/>
              </a:spcBef>
              <a:spcAft>
                <a:spcPts val="0"/>
              </a:spcAft>
              <a:buNone/>
            </a:pPr>
            <a:endParaRPr lang="en-US" altLang="fr-FR" sz="1800" b="1" dirty="0">
              <a:latin typeface="Poppins" panose="00000500000000000000" pitchFamily="2" charset="0"/>
              <a:ea typeface="Barlow Semi Condensed" panose="00000506000000000000"/>
              <a:cs typeface="Poppins" panose="00000500000000000000" pitchFamily="2" charset="0"/>
              <a:sym typeface="Barlow Semi Condensed" panose="00000506000000000000"/>
            </a:endParaRPr>
          </a:p>
          <a:p>
            <a:pPr marL="0" lvl="0" indent="0" algn="ctr" rtl="0">
              <a:spcBef>
                <a:spcPts val="0"/>
              </a:spcBef>
              <a:spcAft>
                <a:spcPts val="0"/>
              </a:spcAft>
              <a:buNone/>
            </a:pPr>
            <a:r>
              <a:rPr lang="en-US" altLang="fr-FR" sz="1800"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Acc</a:t>
            </a:r>
            <a:r>
              <a:rPr lang="en-US" altLang="en-US" sz="1800"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é</a:t>
            </a:r>
            <a:r>
              <a:rPr lang="en-US" altLang="fr-FR" sz="1800"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l</a:t>
            </a:r>
            <a:r>
              <a:rPr lang="en-US" altLang="en-US" sz="1800"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é</a:t>
            </a:r>
            <a:r>
              <a:rPr lang="en-US" altLang="fr-FR" sz="1800"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rer</a:t>
            </a:r>
            <a:r>
              <a:rPr lang="en-US" altLang="fr-FR" sz="1800"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 les </a:t>
            </a:r>
            <a:r>
              <a:rPr lang="en-US" altLang="fr-FR" sz="1800"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requ</a:t>
            </a:r>
            <a:r>
              <a:rPr lang="en-US" altLang="en-US" sz="1800"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ê</a:t>
            </a:r>
            <a:r>
              <a:rPr lang="en-US" altLang="fr-FR" sz="1800"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tes</a:t>
            </a:r>
            <a:r>
              <a:rPr lang="en-US" altLang="fr-FR" sz="1800"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 </a:t>
            </a:r>
            <a:r>
              <a:rPr lang="en-US" altLang="fr-FR" sz="1800"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en</a:t>
            </a:r>
            <a:r>
              <a:rPr lang="en-US" altLang="fr-FR" sz="1800"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 </a:t>
            </a:r>
            <a:r>
              <a:rPr lang="en-US" altLang="fr-FR" sz="1800"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configurant</a:t>
            </a:r>
            <a:r>
              <a:rPr lang="en-US" altLang="fr-FR" sz="1800"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 </a:t>
            </a:r>
            <a:r>
              <a:rPr lang="en-US" altLang="fr-FR" sz="1800" b="1" dirty="0">
                <a:solidFill>
                  <a:schemeClr val="accent2">
                    <a:lumMod val="50000"/>
                  </a:schemeClr>
                </a:solidFill>
                <a:latin typeface="Poppins" panose="00000500000000000000" pitchFamily="2" charset="0"/>
                <a:ea typeface="Barlow Semi Condensed" panose="00000506000000000000"/>
                <a:cs typeface="Poppins" panose="00000500000000000000" pitchFamily="2" charset="0"/>
                <a:sym typeface="Barlow Semi Condensed" panose="00000506000000000000"/>
              </a:rPr>
              <a:t>des caches</a:t>
            </a:r>
            <a:r>
              <a:rPr lang="en-US" altLang="fr-FR" sz="1800"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 et </a:t>
            </a:r>
            <a:r>
              <a:rPr lang="en-US" altLang="fr-FR" sz="1800"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en</a:t>
            </a:r>
            <a:r>
              <a:rPr lang="en-US" altLang="fr-FR" sz="1800"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 </a:t>
            </a:r>
            <a:r>
              <a:rPr lang="en-US" altLang="fr-FR" sz="1800"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optimisant</a:t>
            </a:r>
            <a:r>
              <a:rPr lang="en-US" altLang="fr-FR" sz="1800"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 les </a:t>
            </a:r>
            <a:r>
              <a:rPr lang="en-US" altLang="fr-FR" sz="1800" b="1" dirty="0">
                <a:solidFill>
                  <a:schemeClr val="accent3">
                    <a:lumMod val="25000"/>
                  </a:schemeClr>
                </a:solidFill>
                <a:latin typeface="Poppins" panose="00000500000000000000" pitchFamily="2" charset="0"/>
                <a:ea typeface="Barlow Semi Condensed" panose="00000506000000000000"/>
                <a:cs typeface="Poppins" panose="00000500000000000000" pitchFamily="2" charset="0"/>
                <a:sym typeface="Barlow Semi Condensed" panose="00000506000000000000"/>
              </a:rPr>
              <a:t>lectures/</a:t>
            </a:r>
            <a:r>
              <a:rPr lang="en-US" altLang="en-US" sz="1800" b="1" dirty="0" err="1">
                <a:solidFill>
                  <a:schemeClr val="accent3">
                    <a:lumMod val="25000"/>
                  </a:schemeClr>
                </a:solidFill>
                <a:latin typeface="Poppins" panose="00000500000000000000" pitchFamily="2" charset="0"/>
                <a:ea typeface="Barlow Semi Condensed" panose="00000506000000000000"/>
                <a:cs typeface="Poppins" panose="00000500000000000000" pitchFamily="2" charset="0"/>
                <a:sym typeface="Barlow Semi Condensed" panose="00000506000000000000"/>
              </a:rPr>
              <a:t>é</a:t>
            </a:r>
            <a:r>
              <a:rPr lang="en-US" altLang="fr-FR" sz="1800" b="1" dirty="0" err="1">
                <a:solidFill>
                  <a:schemeClr val="accent3">
                    <a:lumMod val="25000"/>
                  </a:schemeClr>
                </a:solidFill>
                <a:latin typeface="Poppins" panose="00000500000000000000" pitchFamily="2" charset="0"/>
                <a:ea typeface="Barlow Semi Condensed" panose="00000506000000000000"/>
                <a:cs typeface="Poppins" panose="00000500000000000000" pitchFamily="2" charset="0"/>
                <a:sym typeface="Barlow Semi Condensed" panose="00000506000000000000"/>
              </a:rPr>
              <a:t>critures</a:t>
            </a:r>
            <a:r>
              <a:rPr lang="en-US" altLang="fr-FR" sz="1800"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a:t>
            </a:r>
          </a:p>
        </p:txBody>
      </p:sp>
      <p:grpSp>
        <p:nvGrpSpPr>
          <p:cNvPr id="3" name="Google Shape;1522;p38">
            <a:extLst>
              <a:ext uri="{FF2B5EF4-FFF2-40B4-BE49-F238E27FC236}">
                <a16:creationId xmlns:a16="http://schemas.microsoft.com/office/drawing/2014/main" id="{8ED77778-7CE1-38E3-8ECA-402C5DAE26CC}"/>
              </a:ext>
            </a:extLst>
          </p:cNvPr>
          <p:cNvGrpSpPr/>
          <p:nvPr/>
        </p:nvGrpSpPr>
        <p:grpSpPr>
          <a:xfrm>
            <a:off x="4421307" y="4819174"/>
            <a:ext cx="134100" cy="134100"/>
            <a:chOff x="5220967" y="3019701"/>
            <a:chExt cx="134100" cy="134100"/>
          </a:xfrm>
        </p:grpSpPr>
        <p:sp>
          <p:nvSpPr>
            <p:cNvPr id="4" name="Google Shape;1523;p38">
              <a:extLst>
                <a:ext uri="{FF2B5EF4-FFF2-40B4-BE49-F238E27FC236}">
                  <a16:creationId xmlns:a16="http://schemas.microsoft.com/office/drawing/2014/main" id="{2D694C4B-3F7F-AC06-105E-D6185CFAC2C3}"/>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25;p38">
              <a:extLst>
                <a:ext uri="{FF2B5EF4-FFF2-40B4-BE49-F238E27FC236}">
                  <a16:creationId xmlns:a16="http://schemas.microsoft.com/office/drawing/2014/main" id="{5F21EA66-AC51-7CA5-86BF-DD9B0107A9D6}"/>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304;p40">
            <a:extLst>
              <a:ext uri="{FF2B5EF4-FFF2-40B4-BE49-F238E27FC236}">
                <a16:creationId xmlns:a16="http://schemas.microsoft.com/office/drawing/2014/main" id="{077337D9-A80D-672A-678B-5977CF28238F}"/>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49</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384958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39"/>
          <p:cNvSpPr txBox="1">
            <a:spLocks noGrp="1"/>
          </p:cNvSpPr>
          <p:nvPr>
            <p:ph type="title"/>
          </p:nvPr>
        </p:nvSpPr>
        <p:spPr>
          <a:xfrm>
            <a:off x="720000" y="99285"/>
            <a:ext cx="7704000" cy="572700"/>
          </a:xfrm>
          <a:prstGeom prst="rect">
            <a:avLst/>
          </a:prstGeom>
        </p:spPr>
        <p:txBody>
          <a:bodyPr spcFirstLastPara="1" wrap="square" lIns="91425" tIns="91425" rIns="91425" bIns="91425" anchor="t" anchorCtr="0">
            <a:noAutofit/>
          </a:bodyPr>
          <a:lstStyle/>
          <a:p>
            <a:r>
              <a:rPr lang="fr-FR" sz="2800" dirty="0"/>
              <a:t>Qu’est-ce que l’optimisation des performances ?</a:t>
            </a:r>
            <a:endParaRPr sz="2800" dirty="0"/>
          </a:p>
        </p:txBody>
      </p:sp>
      <p:grpSp>
        <p:nvGrpSpPr>
          <p:cNvPr id="1534" name="Google Shape;1534;p39"/>
          <p:cNvGrpSpPr/>
          <p:nvPr/>
        </p:nvGrpSpPr>
        <p:grpSpPr>
          <a:xfrm>
            <a:off x="-2" y="4132283"/>
            <a:ext cx="2308406" cy="1141122"/>
            <a:chOff x="-2" y="4132283"/>
            <a:chExt cx="2308406" cy="1141122"/>
          </a:xfrm>
        </p:grpSpPr>
        <p:sp>
          <p:nvSpPr>
            <p:cNvPr id="1535" name="Google Shape;1535;p39"/>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9"/>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e 27">
            <a:extLst>
              <a:ext uri="{FF2B5EF4-FFF2-40B4-BE49-F238E27FC236}">
                <a16:creationId xmlns:a16="http://schemas.microsoft.com/office/drawing/2014/main" id="{79C53776-C048-4BC0-2C00-D8BE04780AEA}"/>
              </a:ext>
            </a:extLst>
          </p:cNvPr>
          <p:cNvGrpSpPr/>
          <p:nvPr/>
        </p:nvGrpSpPr>
        <p:grpSpPr>
          <a:xfrm>
            <a:off x="5853463" y="999726"/>
            <a:ext cx="2616997" cy="3906119"/>
            <a:chOff x="5853463" y="999726"/>
            <a:chExt cx="2616997" cy="3906119"/>
          </a:xfrm>
        </p:grpSpPr>
        <p:pic>
          <p:nvPicPr>
            <p:cNvPr id="2050" name="Picture 2" descr="Input - Free computer icons">
              <a:extLst>
                <a:ext uri="{FF2B5EF4-FFF2-40B4-BE49-F238E27FC236}">
                  <a16:creationId xmlns:a16="http://schemas.microsoft.com/office/drawing/2014/main" id="{592E66D9-0850-D255-5DF0-EB2196A7B6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3367" y="999726"/>
              <a:ext cx="633247" cy="63324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6AE94457-608D-B9BB-0D20-9E7480EABB9E}"/>
                </a:ext>
              </a:extLst>
            </p:cNvPr>
            <p:cNvSpPr txBox="1"/>
            <p:nvPr/>
          </p:nvSpPr>
          <p:spPr>
            <a:xfrm>
              <a:off x="6966523" y="1189124"/>
              <a:ext cx="721672" cy="307777"/>
            </a:xfrm>
            <a:prstGeom prst="rect">
              <a:avLst/>
            </a:prstGeom>
            <a:noFill/>
          </p:spPr>
          <p:txBody>
            <a:bodyPr wrap="none" rtlCol="0">
              <a:spAutoFit/>
            </a:bodyPr>
            <a:lstStyle/>
            <a:p>
              <a:r>
                <a:rPr lang="fr-FR" b="1" dirty="0">
                  <a:solidFill>
                    <a:schemeClr val="dk2"/>
                  </a:solidFill>
                  <a:latin typeface="IBM Plex Mono"/>
                  <a:sym typeface="IBM Plex Mono"/>
                </a:rPr>
                <a:t>Input</a:t>
              </a:r>
            </a:p>
          </p:txBody>
        </p:sp>
        <p:pic>
          <p:nvPicPr>
            <p:cNvPr id="2052" name="Picture 4" descr="Output - Free computer icons">
              <a:extLst>
                <a:ext uri="{FF2B5EF4-FFF2-40B4-BE49-F238E27FC236}">
                  <a16:creationId xmlns:a16="http://schemas.microsoft.com/office/drawing/2014/main" id="{E5E17673-72B0-4819-6313-7EBD61DE8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3559" y="4272598"/>
              <a:ext cx="633247" cy="633247"/>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DC67C58C-11BC-01CB-DDEB-2DFAE5582EA3}"/>
                </a:ext>
              </a:extLst>
            </p:cNvPr>
            <p:cNvSpPr txBox="1"/>
            <p:nvPr/>
          </p:nvSpPr>
          <p:spPr>
            <a:xfrm>
              <a:off x="6889578" y="4484800"/>
              <a:ext cx="1580882" cy="307777"/>
            </a:xfrm>
            <a:prstGeom prst="rect">
              <a:avLst/>
            </a:prstGeom>
            <a:noFill/>
          </p:spPr>
          <p:txBody>
            <a:bodyPr wrap="none" rtlCol="0">
              <a:spAutoFit/>
            </a:bodyPr>
            <a:lstStyle/>
            <a:p>
              <a:r>
                <a:rPr lang="fr-FR" b="1" dirty="0">
                  <a:solidFill>
                    <a:schemeClr val="dk2"/>
                  </a:solidFill>
                  <a:latin typeface="IBM Plex Mono"/>
                  <a:sym typeface="IBM Plex Mono"/>
                </a:rPr>
                <a:t>Output </a:t>
              </a:r>
              <a:r>
                <a:rPr lang="fr-FR" b="1" dirty="0">
                  <a:solidFill>
                    <a:schemeClr val="dk2"/>
                  </a:solidFill>
                  <a:latin typeface="IBM Plex Mono"/>
                </a:rPr>
                <a:t>rapide</a:t>
              </a:r>
              <a:endParaRPr lang="fr-FR" b="1" dirty="0">
                <a:solidFill>
                  <a:schemeClr val="dk2"/>
                </a:solidFill>
                <a:latin typeface="IBM Plex Mono"/>
                <a:sym typeface="IBM Plex Mono"/>
              </a:endParaRPr>
            </a:p>
          </p:txBody>
        </p:sp>
        <p:pic>
          <p:nvPicPr>
            <p:cNvPr id="2054" name="Picture 6" descr="Optimisation - Icônes construction et outillage gratuites">
              <a:extLst>
                <a:ext uri="{FF2B5EF4-FFF2-40B4-BE49-F238E27FC236}">
                  <a16:creationId xmlns:a16="http://schemas.microsoft.com/office/drawing/2014/main" id="{C85AC3C1-561B-1E2A-700B-B54410B737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9613" y="2588995"/>
              <a:ext cx="800757" cy="800757"/>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0229957A-E747-F29F-4044-BCBEE210B087}"/>
                </a:ext>
              </a:extLst>
            </p:cNvPr>
            <p:cNvSpPr txBox="1"/>
            <p:nvPr/>
          </p:nvSpPr>
          <p:spPr>
            <a:xfrm>
              <a:off x="6966523" y="2796532"/>
              <a:ext cx="1473480" cy="307777"/>
            </a:xfrm>
            <a:prstGeom prst="rect">
              <a:avLst/>
            </a:prstGeom>
            <a:noFill/>
          </p:spPr>
          <p:txBody>
            <a:bodyPr wrap="none" rtlCol="0">
              <a:spAutoFit/>
            </a:bodyPr>
            <a:lstStyle/>
            <a:p>
              <a:r>
                <a:rPr lang="fr-FR" b="1" dirty="0">
                  <a:solidFill>
                    <a:schemeClr val="dk2"/>
                  </a:solidFill>
                  <a:latin typeface="IBM Plex Mono"/>
                  <a:sym typeface="IBM Plex Mono"/>
                </a:rPr>
                <a:t>Optimisation</a:t>
              </a:r>
            </a:p>
          </p:txBody>
        </p:sp>
        <p:pic>
          <p:nvPicPr>
            <p:cNvPr id="2058" name="Picture 10">
              <a:extLst>
                <a:ext uri="{FF2B5EF4-FFF2-40B4-BE49-F238E27FC236}">
                  <a16:creationId xmlns:a16="http://schemas.microsoft.com/office/drawing/2014/main" id="{DC63D0AE-42A5-6A87-136A-94FF17B8FE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640299">
              <a:off x="5853463" y="1720896"/>
              <a:ext cx="1113058" cy="77766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FDFD07C3-81A2-54EA-AA6A-C8BA8B9971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5853465" y="3438252"/>
              <a:ext cx="1113058" cy="777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54256FD7-E198-CACE-1E9F-E59A4A58A2D2}"/>
              </a:ext>
            </a:extLst>
          </p:cNvPr>
          <p:cNvGrpSpPr/>
          <p:nvPr/>
        </p:nvGrpSpPr>
        <p:grpSpPr>
          <a:xfrm>
            <a:off x="720000" y="1757176"/>
            <a:ext cx="4017730" cy="523220"/>
            <a:chOff x="401546" y="1226850"/>
            <a:chExt cx="4017730" cy="523220"/>
          </a:xfrm>
        </p:grpSpPr>
        <p:pic>
          <p:nvPicPr>
            <p:cNvPr id="26" name="Picture 2" descr="Ok Icon PNGs for Free Download">
              <a:extLst>
                <a:ext uri="{FF2B5EF4-FFF2-40B4-BE49-F238E27FC236}">
                  <a16:creationId xmlns:a16="http://schemas.microsoft.com/office/drawing/2014/main" id="{836B1EB2-C201-2844-0749-7F38837D07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546" y="1313159"/>
              <a:ext cx="318448" cy="287538"/>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a:extLst>
                <a:ext uri="{FF2B5EF4-FFF2-40B4-BE49-F238E27FC236}">
                  <a16:creationId xmlns:a16="http://schemas.microsoft.com/office/drawing/2014/main" id="{C27BBD22-7534-BA80-56B9-954D07B24237}"/>
                </a:ext>
              </a:extLst>
            </p:cNvPr>
            <p:cNvSpPr txBox="1"/>
            <p:nvPr/>
          </p:nvSpPr>
          <p:spPr>
            <a:xfrm>
              <a:off x="761676" y="1226850"/>
              <a:ext cx="3657600" cy="523220"/>
            </a:xfrm>
            <a:prstGeom prst="rect">
              <a:avLst/>
            </a:prstGeom>
            <a:noFill/>
          </p:spPr>
          <p:txBody>
            <a:bodyPr wrap="square" rtlCol="0">
              <a:spAutoFit/>
            </a:bodyPr>
            <a:lstStyle/>
            <a:p>
              <a:r>
                <a:rPr lang="fr-FR" dirty="0"/>
                <a:t>Techniques pour améliorer la vitesse et la réactivité .</a:t>
              </a:r>
              <a:endParaRPr lang="fr-FR" dirty="0">
                <a:sym typeface="Poppins"/>
              </a:endParaRPr>
            </a:p>
          </p:txBody>
        </p:sp>
      </p:grpSp>
      <p:grpSp>
        <p:nvGrpSpPr>
          <p:cNvPr id="20" name="Groupe 19">
            <a:extLst>
              <a:ext uri="{FF2B5EF4-FFF2-40B4-BE49-F238E27FC236}">
                <a16:creationId xmlns:a16="http://schemas.microsoft.com/office/drawing/2014/main" id="{6027907F-C322-075B-6618-0A35177C2C9D}"/>
              </a:ext>
            </a:extLst>
          </p:cNvPr>
          <p:cNvGrpSpPr/>
          <p:nvPr/>
        </p:nvGrpSpPr>
        <p:grpSpPr>
          <a:xfrm>
            <a:off x="720000" y="2489591"/>
            <a:ext cx="4263015" cy="307777"/>
            <a:chOff x="387124" y="1809452"/>
            <a:chExt cx="4039486" cy="307777"/>
          </a:xfrm>
        </p:grpSpPr>
        <p:pic>
          <p:nvPicPr>
            <p:cNvPr id="24" name="Picture 2" descr="Ok Icon PNGs for Free Download">
              <a:extLst>
                <a:ext uri="{FF2B5EF4-FFF2-40B4-BE49-F238E27FC236}">
                  <a16:creationId xmlns:a16="http://schemas.microsoft.com/office/drawing/2014/main" id="{5B919E3B-EB53-77A9-CC53-C2632E98BF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124" y="1817828"/>
              <a:ext cx="318448" cy="287538"/>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BD4DC7DA-5CD6-40DD-7244-67E71A0E0251}"/>
                </a:ext>
              </a:extLst>
            </p:cNvPr>
            <p:cNvSpPr txBox="1"/>
            <p:nvPr/>
          </p:nvSpPr>
          <p:spPr>
            <a:xfrm>
              <a:off x="769010" y="1809452"/>
              <a:ext cx="3657600" cy="307777"/>
            </a:xfrm>
            <a:prstGeom prst="rect">
              <a:avLst/>
            </a:prstGeom>
            <a:noFill/>
          </p:spPr>
          <p:txBody>
            <a:bodyPr wrap="square" rtlCol="0">
              <a:spAutoFit/>
            </a:bodyPr>
            <a:lstStyle/>
            <a:p>
              <a:r>
                <a:rPr lang="fr-FR" dirty="0"/>
                <a:t>Réduction de la latence .</a:t>
              </a:r>
              <a:endParaRPr lang="fr-FR" dirty="0">
                <a:solidFill>
                  <a:schemeClr val="dk1"/>
                </a:solidFill>
                <a:latin typeface="Poppins"/>
                <a:cs typeface="Poppins"/>
                <a:sym typeface="Poppins"/>
              </a:endParaRPr>
            </a:p>
          </p:txBody>
        </p:sp>
      </p:grpSp>
      <p:grpSp>
        <p:nvGrpSpPr>
          <p:cNvPr id="21" name="Groupe 20">
            <a:extLst>
              <a:ext uri="{FF2B5EF4-FFF2-40B4-BE49-F238E27FC236}">
                <a16:creationId xmlns:a16="http://schemas.microsoft.com/office/drawing/2014/main" id="{024D69E5-21A9-9D4B-02E6-BF8C8C634957}"/>
              </a:ext>
            </a:extLst>
          </p:cNvPr>
          <p:cNvGrpSpPr/>
          <p:nvPr/>
        </p:nvGrpSpPr>
        <p:grpSpPr>
          <a:xfrm>
            <a:off x="720000" y="2974354"/>
            <a:ext cx="4017730" cy="523220"/>
            <a:chOff x="401546" y="1226850"/>
            <a:chExt cx="4017730" cy="523220"/>
          </a:xfrm>
        </p:grpSpPr>
        <p:pic>
          <p:nvPicPr>
            <p:cNvPr id="22" name="Picture 2" descr="Ok Icon PNGs for Free Download">
              <a:extLst>
                <a:ext uri="{FF2B5EF4-FFF2-40B4-BE49-F238E27FC236}">
                  <a16:creationId xmlns:a16="http://schemas.microsoft.com/office/drawing/2014/main" id="{D6E94A14-3AA1-D8AD-C6A5-E07C3CF321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546" y="1313159"/>
              <a:ext cx="318448" cy="287538"/>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7B2D7C1B-BB3B-D5B6-3F38-BE77F9E7F1A6}"/>
                </a:ext>
              </a:extLst>
            </p:cNvPr>
            <p:cNvSpPr txBox="1"/>
            <p:nvPr/>
          </p:nvSpPr>
          <p:spPr>
            <a:xfrm>
              <a:off x="761676" y="1226850"/>
              <a:ext cx="3657600" cy="523220"/>
            </a:xfrm>
            <a:prstGeom prst="rect">
              <a:avLst/>
            </a:prstGeom>
            <a:noFill/>
          </p:spPr>
          <p:txBody>
            <a:bodyPr wrap="square" rtlCol="0">
              <a:spAutoFit/>
            </a:bodyPr>
            <a:lstStyle/>
            <a:p>
              <a:r>
                <a:rPr lang="fr-FR" dirty="0"/>
                <a:t>Meilleure utilisation des ressources (CPU, mémoire) .</a:t>
              </a:r>
              <a:endParaRPr lang="fr-FR" dirty="0">
                <a:solidFill>
                  <a:schemeClr val="dk1"/>
                </a:solidFill>
                <a:latin typeface="Poppins"/>
                <a:cs typeface="Poppins"/>
                <a:sym typeface="Poppins"/>
              </a:endParaRPr>
            </a:p>
          </p:txBody>
        </p:sp>
      </p:grpSp>
      <p:grpSp>
        <p:nvGrpSpPr>
          <p:cNvPr id="4" name="Google Shape;1522;p38">
            <a:extLst>
              <a:ext uri="{FF2B5EF4-FFF2-40B4-BE49-F238E27FC236}">
                <a16:creationId xmlns:a16="http://schemas.microsoft.com/office/drawing/2014/main" id="{0D94666D-2F01-98E2-5639-810292AF54CD}"/>
              </a:ext>
            </a:extLst>
          </p:cNvPr>
          <p:cNvGrpSpPr/>
          <p:nvPr/>
        </p:nvGrpSpPr>
        <p:grpSpPr>
          <a:xfrm>
            <a:off x="-3560" y="4819174"/>
            <a:ext cx="4558967" cy="134100"/>
            <a:chOff x="796100" y="3019701"/>
            <a:chExt cx="4558967" cy="134100"/>
          </a:xfrm>
        </p:grpSpPr>
        <p:sp>
          <p:nvSpPr>
            <p:cNvPr id="5" name="Google Shape;1523;p38">
              <a:extLst>
                <a:ext uri="{FF2B5EF4-FFF2-40B4-BE49-F238E27FC236}">
                  <a16:creationId xmlns:a16="http://schemas.microsoft.com/office/drawing/2014/main" id="{3552C169-334C-E6E2-532E-6FFD786D7826}"/>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1524;p38">
              <a:extLst>
                <a:ext uri="{FF2B5EF4-FFF2-40B4-BE49-F238E27FC236}">
                  <a16:creationId xmlns:a16="http://schemas.microsoft.com/office/drawing/2014/main" id="{298893CC-B7E3-E251-F614-61E0D25E683D}"/>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7" name="Google Shape;1525;p38">
              <a:extLst>
                <a:ext uri="{FF2B5EF4-FFF2-40B4-BE49-F238E27FC236}">
                  <a16:creationId xmlns:a16="http://schemas.microsoft.com/office/drawing/2014/main" id="{8BA03396-9A69-B4FA-F67B-D18AC3D52720}"/>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304;p40">
            <a:extLst>
              <a:ext uri="{FF2B5EF4-FFF2-40B4-BE49-F238E27FC236}">
                <a16:creationId xmlns:a16="http://schemas.microsoft.com/office/drawing/2014/main" id="{F3D14155-2531-A711-DCF2-7B89F6B40711}"/>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05</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26734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30"/>
                                        </p:tgtEl>
                                        <p:attrNameLst>
                                          <p:attrName>style.visibility</p:attrName>
                                        </p:attrNameLst>
                                      </p:cBhvr>
                                      <p:to>
                                        <p:strVal val="visible"/>
                                      </p:to>
                                    </p:set>
                                    <p:animEffect transition="in" filter="fade">
                                      <p:cBhvr>
                                        <p:cTn id="7" dur="500"/>
                                        <p:tgtEl>
                                          <p:spTgt spid="153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anim calcmode="lin" valueType="num">
                                      <p:cBhvr>
                                        <p:cTn id="12" dur="1000" fill="hold"/>
                                        <p:tgtEl>
                                          <p:spTgt spid="19"/>
                                        </p:tgtEl>
                                        <p:attrNameLst>
                                          <p:attrName>ppt_x</p:attrName>
                                        </p:attrNameLst>
                                      </p:cBhvr>
                                      <p:tavLst>
                                        <p:tav tm="0">
                                          <p:val>
                                            <p:strVal val="#ppt_x"/>
                                          </p:val>
                                        </p:tav>
                                        <p:tav tm="100000">
                                          <p:val>
                                            <p:strVal val="#ppt_x"/>
                                          </p:val>
                                        </p:tav>
                                      </p:tavLst>
                                    </p:anim>
                                    <p:anim calcmode="lin" valueType="num">
                                      <p:cBhvr>
                                        <p:cTn id="13" dur="1000" fill="hold"/>
                                        <p:tgtEl>
                                          <p:spTgt spid="19"/>
                                        </p:tgtEl>
                                        <p:attrNameLst>
                                          <p:attrName>ppt_y</p:attrName>
                                        </p:attrNameLst>
                                      </p:cBhvr>
                                      <p:tavLst>
                                        <p:tav tm="0">
                                          <p:val>
                                            <p:strVal val="#ppt_y+.1"/>
                                          </p:val>
                                        </p:tav>
                                        <p:tav tm="100000">
                                          <p:val>
                                            <p:strVal val="#ppt_y"/>
                                          </p:val>
                                        </p:tav>
                                      </p:tavLst>
                                    </p:anim>
                                  </p:childTnLst>
                                </p:cTn>
                              </p:par>
                              <p:par>
                                <p:cTn id="14" presetID="2" presetClass="entr" presetSubtype="6"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1+#ppt_w/2"/>
                                          </p:val>
                                        </p:tav>
                                        <p:tav tm="100000">
                                          <p:val>
                                            <p:strVal val="#ppt_x"/>
                                          </p:val>
                                        </p:tav>
                                      </p:tavLst>
                                    </p:anim>
                                    <p:anim calcmode="lin" valueType="num">
                                      <p:cBhvr additive="base">
                                        <p:cTn id="17" dur="500" fill="hold"/>
                                        <p:tgtEl>
                                          <p:spTgt spid="28"/>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par>
              <p:cTn id="30"/>
            </p:par>
          </p:childTnLst>
        </p:cTn>
      </p:par>
    </p:tnLst>
    <p:bldLst>
      <p:bldP spid="153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grpSp>
        <p:nvGrpSpPr>
          <p:cNvPr id="1589" name="Google Shape;1589;p40"/>
          <p:cNvGrpSpPr/>
          <p:nvPr/>
        </p:nvGrpSpPr>
        <p:grpSpPr>
          <a:xfrm>
            <a:off x="6608968" y="2250725"/>
            <a:ext cx="5299852" cy="4103650"/>
            <a:chOff x="4272297" y="1905219"/>
            <a:chExt cx="5299852" cy="4103650"/>
          </a:xfrm>
        </p:grpSpPr>
        <p:pic>
          <p:nvPicPr>
            <p:cNvPr id="1590" name="Google Shape;1590;p40"/>
            <p:cNvPicPr preferRelativeResize="0"/>
            <p:nvPr/>
          </p:nvPicPr>
          <p:blipFill rotWithShape="1">
            <a:blip r:embed="rId3">
              <a:alphaModFix/>
            </a:blip>
            <a:srcRect l="16960" t="24718" r="7121" b="26177"/>
            <a:stretch/>
          </p:blipFill>
          <p:spPr>
            <a:xfrm rot="16200000" flipH="1">
              <a:off x="4904631" y="2391044"/>
              <a:ext cx="4103650" cy="3132000"/>
            </a:xfrm>
            <a:prstGeom prst="rect">
              <a:avLst/>
            </a:prstGeom>
            <a:noFill/>
            <a:ln>
              <a:noFill/>
            </a:ln>
          </p:spPr>
        </p:pic>
        <p:grpSp>
          <p:nvGrpSpPr>
            <p:cNvPr id="1591" name="Google Shape;1591;p40"/>
            <p:cNvGrpSpPr/>
            <p:nvPr/>
          </p:nvGrpSpPr>
          <p:grpSpPr>
            <a:xfrm rot="-5400000" flipH="1">
              <a:off x="5559002" y="2998246"/>
              <a:ext cx="2612219" cy="1651600"/>
              <a:chOff x="7072549" y="2967348"/>
              <a:chExt cx="1598470" cy="1010524"/>
            </a:xfrm>
          </p:grpSpPr>
          <p:sp>
            <p:nvSpPr>
              <p:cNvPr id="1592" name="Google Shape;1592;p40"/>
              <p:cNvSpPr/>
              <p:nvPr/>
            </p:nvSpPr>
            <p:spPr>
              <a:xfrm>
                <a:off x="7072549" y="3394951"/>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40"/>
              <p:cNvSpPr/>
              <p:nvPr/>
            </p:nvSpPr>
            <p:spPr>
              <a:xfrm>
                <a:off x="8190094" y="3518372"/>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7727417" y="2967348"/>
                <a:ext cx="480925" cy="42419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0"/>
            <p:cNvGrpSpPr/>
            <p:nvPr/>
          </p:nvGrpSpPr>
          <p:grpSpPr>
            <a:xfrm rot="-5400000" flipH="1">
              <a:off x="7140078" y="3883230"/>
              <a:ext cx="134004" cy="134004"/>
              <a:chOff x="8356813" y="1074288"/>
              <a:chExt cx="351900" cy="351900"/>
            </a:xfrm>
          </p:grpSpPr>
          <p:sp>
            <p:nvSpPr>
              <p:cNvPr id="1597" name="Google Shape;1597;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0"/>
            <p:cNvSpPr/>
            <p:nvPr/>
          </p:nvSpPr>
          <p:spPr>
            <a:xfrm rot="16200000" flipH="1">
              <a:off x="6766253" y="3499155"/>
              <a:ext cx="134004" cy="134004"/>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40"/>
            <p:cNvSpPr/>
            <p:nvPr/>
          </p:nvSpPr>
          <p:spPr>
            <a:xfrm rot="5400000" flipH="1">
              <a:off x="5355707" y="1897716"/>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04" name="Google Shape;1604;p40"/>
            <p:cNvGrpSpPr/>
            <p:nvPr/>
          </p:nvGrpSpPr>
          <p:grpSpPr>
            <a:xfrm rot="-5400000" flipH="1">
              <a:off x="7150650" y="3344410"/>
              <a:ext cx="729060" cy="943327"/>
              <a:chOff x="959750" y="2678373"/>
              <a:chExt cx="729060" cy="943327"/>
            </a:xfrm>
          </p:grpSpPr>
          <p:sp>
            <p:nvSpPr>
              <p:cNvPr id="1605" name="Google Shape;1605;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565385" y="2678373"/>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40"/>
            <p:cNvGrpSpPr/>
            <p:nvPr/>
          </p:nvGrpSpPr>
          <p:grpSpPr>
            <a:xfrm rot="-5400000" flipH="1">
              <a:off x="7237650" y="4201057"/>
              <a:ext cx="699928" cy="1651024"/>
              <a:chOff x="8337812" y="3492483"/>
              <a:chExt cx="699928" cy="1651024"/>
            </a:xfrm>
          </p:grpSpPr>
          <p:sp>
            <p:nvSpPr>
              <p:cNvPr id="1613" name="Google Shape;1613;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8" name="Google Shape;1618;p40"/>
            <p:cNvGrpSpPr/>
            <p:nvPr/>
          </p:nvGrpSpPr>
          <p:grpSpPr>
            <a:xfrm rot="-5400000" flipH="1">
              <a:off x="5819578" y="4727817"/>
              <a:ext cx="134004" cy="134004"/>
              <a:chOff x="8356813" y="1074288"/>
              <a:chExt cx="351900" cy="351900"/>
            </a:xfrm>
          </p:grpSpPr>
          <p:sp>
            <p:nvSpPr>
              <p:cNvPr id="1619" name="Google Shape;1619;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3" name="Google Shape;1623;p40"/>
          <p:cNvGrpSpPr/>
          <p:nvPr/>
        </p:nvGrpSpPr>
        <p:grpSpPr>
          <a:xfrm rot="-5400000" flipH="1">
            <a:off x="280445" y="3495384"/>
            <a:ext cx="134004" cy="134004"/>
            <a:chOff x="8356813" y="1074288"/>
            <a:chExt cx="351900" cy="351900"/>
          </a:xfrm>
        </p:grpSpPr>
        <p:sp>
          <p:nvSpPr>
            <p:cNvPr id="1624" name="Google Shape;1624;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40"/>
          <p:cNvGrpSpPr/>
          <p:nvPr/>
        </p:nvGrpSpPr>
        <p:grpSpPr>
          <a:xfrm>
            <a:off x="8705" y="4841236"/>
            <a:ext cx="4558967" cy="134100"/>
            <a:chOff x="796100" y="3019701"/>
            <a:chExt cx="4558967" cy="134100"/>
          </a:xfrm>
        </p:grpSpPr>
        <p:sp>
          <p:nvSpPr>
            <p:cNvPr id="1627" name="Google Shape;1627;p40"/>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8" name="Google Shape;1628;p40"/>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629" name="Google Shape;1629;p40"/>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Google Shape;1590;p40">
            <a:extLst>
              <a:ext uri="{FF2B5EF4-FFF2-40B4-BE49-F238E27FC236}">
                <a16:creationId xmlns:a16="http://schemas.microsoft.com/office/drawing/2014/main" id="{B6F920C2-8C6F-F0AD-8F28-BC29ABB0CF49}"/>
              </a:ext>
            </a:extLst>
          </p:cNvPr>
          <p:cNvPicPr preferRelativeResize="0"/>
          <p:nvPr/>
        </p:nvPicPr>
        <p:blipFill rotWithShape="1">
          <a:blip r:embed="rId3">
            <a:alphaModFix/>
          </a:blip>
          <a:srcRect l="16960" t="24718" r="7121" b="26177"/>
          <a:stretch/>
        </p:blipFill>
        <p:spPr>
          <a:xfrm rot="16200000" flipH="1">
            <a:off x="-2462016" y="3117096"/>
            <a:ext cx="4103650" cy="3132000"/>
          </a:xfrm>
          <a:prstGeom prst="rect">
            <a:avLst/>
          </a:prstGeom>
          <a:noFill/>
          <a:ln>
            <a:noFill/>
          </a:ln>
        </p:spPr>
      </p:pic>
      <p:sp>
        <p:nvSpPr>
          <p:cNvPr id="17" name="Google Shape;1601;p40">
            <a:extLst>
              <a:ext uri="{FF2B5EF4-FFF2-40B4-BE49-F238E27FC236}">
                <a16:creationId xmlns:a16="http://schemas.microsoft.com/office/drawing/2014/main" id="{07362A55-B49C-E12D-A19F-C8DDF743E251}"/>
              </a:ext>
            </a:extLst>
          </p:cNvPr>
          <p:cNvSpPr/>
          <p:nvPr/>
        </p:nvSpPr>
        <p:spPr>
          <a:xfrm rot="16200000" flipH="1">
            <a:off x="8222748" y="3807749"/>
            <a:ext cx="96190" cy="9619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01;p40">
            <a:extLst>
              <a:ext uri="{FF2B5EF4-FFF2-40B4-BE49-F238E27FC236}">
                <a16:creationId xmlns:a16="http://schemas.microsoft.com/office/drawing/2014/main" id="{A93B5FF4-0F6C-2FB5-CDA0-B229FE42CEDF}"/>
              </a:ext>
            </a:extLst>
          </p:cNvPr>
          <p:cNvSpPr/>
          <p:nvPr/>
        </p:nvSpPr>
        <p:spPr>
          <a:xfrm rot="16200000" flipH="1">
            <a:off x="8375148" y="3960149"/>
            <a:ext cx="96190" cy="9619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623;p40">
            <a:extLst>
              <a:ext uri="{FF2B5EF4-FFF2-40B4-BE49-F238E27FC236}">
                <a16:creationId xmlns:a16="http://schemas.microsoft.com/office/drawing/2014/main" id="{CBC23CC2-570A-211B-CD75-1A57E783EB55}"/>
              </a:ext>
            </a:extLst>
          </p:cNvPr>
          <p:cNvGrpSpPr/>
          <p:nvPr/>
        </p:nvGrpSpPr>
        <p:grpSpPr>
          <a:xfrm rot="-5400000" flipH="1">
            <a:off x="193852" y="4168546"/>
            <a:ext cx="134004" cy="134004"/>
            <a:chOff x="8356813" y="1074288"/>
            <a:chExt cx="351900" cy="351900"/>
          </a:xfrm>
        </p:grpSpPr>
        <p:sp>
          <p:nvSpPr>
            <p:cNvPr id="23" name="Google Shape;1624;p40">
              <a:extLst>
                <a:ext uri="{FF2B5EF4-FFF2-40B4-BE49-F238E27FC236}">
                  <a16:creationId xmlns:a16="http://schemas.microsoft.com/office/drawing/2014/main" id="{1D144DB5-47F3-5DCC-5FEB-18DF909DBC13}"/>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25;p40">
              <a:extLst>
                <a:ext uri="{FF2B5EF4-FFF2-40B4-BE49-F238E27FC236}">
                  <a16:creationId xmlns:a16="http://schemas.microsoft.com/office/drawing/2014/main" id="{68E642E1-5526-AE8F-34AD-C47AC99867A9}"/>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623;p40">
            <a:extLst>
              <a:ext uri="{FF2B5EF4-FFF2-40B4-BE49-F238E27FC236}">
                <a16:creationId xmlns:a16="http://schemas.microsoft.com/office/drawing/2014/main" id="{5F7B20E2-13D4-92B0-261D-B0EB47F10E38}"/>
              </a:ext>
            </a:extLst>
          </p:cNvPr>
          <p:cNvGrpSpPr/>
          <p:nvPr/>
        </p:nvGrpSpPr>
        <p:grpSpPr>
          <a:xfrm rot="-5400000" flipH="1">
            <a:off x="341453" y="3000611"/>
            <a:ext cx="134004" cy="134004"/>
            <a:chOff x="8356813" y="1074288"/>
            <a:chExt cx="351900" cy="351900"/>
          </a:xfrm>
        </p:grpSpPr>
        <p:sp>
          <p:nvSpPr>
            <p:cNvPr id="26" name="Google Shape;1624;p40">
              <a:extLst>
                <a:ext uri="{FF2B5EF4-FFF2-40B4-BE49-F238E27FC236}">
                  <a16:creationId xmlns:a16="http://schemas.microsoft.com/office/drawing/2014/main" id="{3EFCC025-2E8D-9EC3-54EC-D63FE2FEB022}"/>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5;p40">
              <a:extLst>
                <a:ext uri="{FF2B5EF4-FFF2-40B4-BE49-F238E27FC236}">
                  <a16:creationId xmlns:a16="http://schemas.microsoft.com/office/drawing/2014/main" id="{2CA0CAC2-D47B-A031-1D45-326824B1C1F6}"/>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623;p40">
            <a:extLst>
              <a:ext uri="{FF2B5EF4-FFF2-40B4-BE49-F238E27FC236}">
                <a16:creationId xmlns:a16="http://schemas.microsoft.com/office/drawing/2014/main" id="{7D58B1BB-478D-F5E4-0F23-E919754EAD27}"/>
              </a:ext>
            </a:extLst>
          </p:cNvPr>
          <p:cNvGrpSpPr/>
          <p:nvPr/>
        </p:nvGrpSpPr>
        <p:grpSpPr>
          <a:xfrm rot="-5400000" flipH="1">
            <a:off x="8783627" y="2993738"/>
            <a:ext cx="134004" cy="134004"/>
            <a:chOff x="8356813" y="1074288"/>
            <a:chExt cx="351900" cy="351900"/>
          </a:xfrm>
        </p:grpSpPr>
        <p:sp>
          <p:nvSpPr>
            <p:cNvPr id="29" name="Google Shape;1624;p40">
              <a:extLst>
                <a:ext uri="{FF2B5EF4-FFF2-40B4-BE49-F238E27FC236}">
                  <a16:creationId xmlns:a16="http://schemas.microsoft.com/office/drawing/2014/main" id="{1F5D1C1C-AFD9-5023-BCED-AD0197FACEB7}"/>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5;p40">
              <a:extLst>
                <a:ext uri="{FF2B5EF4-FFF2-40B4-BE49-F238E27FC236}">
                  <a16:creationId xmlns:a16="http://schemas.microsoft.com/office/drawing/2014/main" id="{F903D7AF-6917-3B46-B4BA-9B2A7A21B1F8}"/>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ZoneTexte 13">
            <a:extLst>
              <a:ext uri="{FF2B5EF4-FFF2-40B4-BE49-F238E27FC236}">
                <a16:creationId xmlns:a16="http://schemas.microsoft.com/office/drawing/2014/main" id="{E42EAB75-94ED-27D1-7DC9-DE4437A74DD1}"/>
              </a:ext>
            </a:extLst>
          </p:cNvPr>
          <p:cNvSpPr txBox="1"/>
          <p:nvPr/>
        </p:nvSpPr>
        <p:spPr>
          <a:xfrm>
            <a:off x="-164810" y="169415"/>
            <a:ext cx="8592837" cy="769441"/>
          </a:xfrm>
          <a:prstGeom prst="rect">
            <a:avLst/>
          </a:prstGeom>
          <a:noFill/>
        </p:spPr>
        <p:txBody>
          <a:bodyPr wrap="square">
            <a:spAutoFit/>
          </a:bodyPr>
          <a:lstStyle/>
          <a:p>
            <a:pPr algn="ctr"/>
            <a:r>
              <a:rPr lang="en-US" altLang="fr-FR" sz="2200" b="1" dirty="0">
                <a:solidFill>
                  <a:srgbClr val="0C0A9E"/>
                </a:solidFill>
                <a:latin typeface="IBM Plex Mono" panose="020B0509050203000203" pitchFamily="49" charset="0"/>
              </a:rPr>
              <a:t>La compression des </a:t>
            </a:r>
            <a:r>
              <a:rPr lang="en-US" altLang="fr-FR" sz="2200" b="1" dirty="0" err="1">
                <a:solidFill>
                  <a:srgbClr val="0C0A9E"/>
                </a:solidFill>
                <a:latin typeface="IBM Plex Mono" panose="020B0509050203000203" pitchFamily="49" charset="0"/>
              </a:rPr>
              <a:t>donn</a:t>
            </a:r>
            <a:r>
              <a:rPr lang="en-US" altLang="en-US" sz="2200" b="1" dirty="0" err="1">
                <a:solidFill>
                  <a:srgbClr val="0C0A9E"/>
                </a:solidFill>
                <a:latin typeface="IBM Plex Mono" panose="020B0509050203000203" pitchFamily="49" charset="0"/>
              </a:rPr>
              <a:t>é</a:t>
            </a:r>
            <a:r>
              <a:rPr lang="en-US" altLang="fr-FR" sz="2200" b="1" dirty="0" err="1">
                <a:solidFill>
                  <a:srgbClr val="0C0A9E"/>
                </a:solidFill>
                <a:latin typeface="IBM Plex Mono" panose="020B0509050203000203" pitchFamily="49" charset="0"/>
              </a:rPr>
              <a:t>es</a:t>
            </a:r>
            <a:r>
              <a:rPr lang="en-US" altLang="fr-FR" sz="2200" b="1" dirty="0">
                <a:solidFill>
                  <a:srgbClr val="0C0A9E"/>
                </a:solidFill>
                <a:latin typeface="IBM Plex Mono" panose="020B0509050203000203" pitchFamily="49" charset="0"/>
              </a:rPr>
              <a:t> et le </a:t>
            </a:r>
            <a:r>
              <a:rPr lang="en-US" altLang="fr-FR" sz="2200" b="1" dirty="0" err="1">
                <a:solidFill>
                  <a:srgbClr val="0C0A9E"/>
                </a:solidFill>
                <a:latin typeface="IBM Plex Mono" panose="020B0509050203000203" pitchFamily="49" charset="0"/>
              </a:rPr>
              <a:t>moteur</a:t>
            </a:r>
            <a:r>
              <a:rPr lang="en-US" altLang="fr-FR" sz="2200" b="1" dirty="0">
                <a:solidFill>
                  <a:srgbClr val="0C0A9E"/>
                </a:solidFill>
                <a:latin typeface="IBM Plex Mono" panose="020B0509050203000203" pitchFamily="49" charset="0"/>
              </a:rPr>
              <a:t> </a:t>
            </a:r>
            <a:r>
              <a:rPr lang="en-US" altLang="fr-FR" sz="2200" b="1" dirty="0" err="1">
                <a:solidFill>
                  <a:srgbClr val="0C0A9E"/>
                </a:solidFill>
                <a:latin typeface="IBM Plex Mono" panose="020B0509050203000203" pitchFamily="49" charset="0"/>
              </a:rPr>
              <a:t>WiredTiger</a:t>
            </a:r>
            <a:endParaRPr lang="fr-FR" sz="2200" b="1" dirty="0">
              <a:solidFill>
                <a:srgbClr val="0C0A9E"/>
              </a:solidFill>
              <a:latin typeface="IBM Plex Mono" panose="020B0509050203000203" pitchFamily="49" charset="0"/>
            </a:endParaRPr>
          </a:p>
        </p:txBody>
      </p:sp>
      <p:pic>
        <p:nvPicPr>
          <p:cNvPr id="15" name="Image 14" descr="image-removebg-preview (6)">
            <a:extLst>
              <a:ext uri="{FF2B5EF4-FFF2-40B4-BE49-F238E27FC236}">
                <a16:creationId xmlns:a16="http://schemas.microsoft.com/office/drawing/2014/main" id="{C9C0CF64-943C-9171-0813-196474F6D341}"/>
              </a:ext>
            </a:extLst>
          </p:cNvPr>
          <p:cNvPicPr>
            <a:picLocks noChangeAspect="1"/>
          </p:cNvPicPr>
          <p:nvPr/>
        </p:nvPicPr>
        <p:blipFill>
          <a:blip r:embed="rId4"/>
          <a:stretch>
            <a:fillRect/>
          </a:stretch>
        </p:blipFill>
        <p:spPr>
          <a:xfrm>
            <a:off x="7867131" y="-5177"/>
            <a:ext cx="1248001" cy="1248001"/>
          </a:xfrm>
          <a:prstGeom prst="rect">
            <a:avLst/>
          </a:prstGeom>
        </p:spPr>
      </p:pic>
      <p:sp>
        <p:nvSpPr>
          <p:cNvPr id="19" name="Google Shape;3214;p57">
            <a:extLst>
              <a:ext uri="{FF2B5EF4-FFF2-40B4-BE49-F238E27FC236}">
                <a16:creationId xmlns:a16="http://schemas.microsoft.com/office/drawing/2014/main" id="{D6EF57B4-071A-58B8-FCE5-8357912D0778}"/>
              </a:ext>
            </a:extLst>
          </p:cNvPr>
          <p:cNvSpPr txBox="1">
            <a:spLocks/>
          </p:cNvSpPr>
          <p:nvPr/>
        </p:nvSpPr>
        <p:spPr>
          <a:xfrm>
            <a:off x="466053" y="1241724"/>
            <a:ext cx="7881620" cy="3256280"/>
          </a:xfrm>
          <a:prstGeom prst="rect">
            <a:avLst/>
          </a:prstGeom>
          <a:noFill/>
          <a:ln w="12700" cmpd="sng">
            <a:noFill/>
            <a:prstDash val="sysDot"/>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marR="0" lvl="0" indent="0" algn="l" defTabSz="914400" rtl="0" eaLnBrk="1" fontAlgn="auto" latinLnBrk="0" hangingPunct="1">
              <a:lnSpc>
                <a:spcPct val="100000"/>
              </a:lnSpc>
              <a:spcBef>
                <a:spcPts val="0"/>
              </a:spcBef>
              <a:spcAft>
                <a:spcPts val="0"/>
              </a:spcAft>
              <a:buClr>
                <a:srgbClr val="3D3D3D"/>
              </a:buClr>
              <a:buSzPts val="1100"/>
              <a:buFont typeface="Arial" panose="020B0604020202020204"/>
              <a:buNone/>
              <a:tabLst/>
              <a:defRPr/>
            </a:pPr>
            <a:r>
              <a:rPr kumimoji="0" lang="en-US" altLang="fr-FR" sz="1500" b="1" i="0" u="none" strike="noStrike" kern="0" cap="none" spc="0" normalizeH="0" baseline="0" noProof="0" dirty="0" err="1">
                <a:ln>
                  <a:noFill/>
                </a:ln>
                <a:solidFill>
                  <a:srgbClr val="494949"/>
                </a:solidFill>
                <a:effectLst/>
                <a:uLnTx/>
                <a:uFillTx/>
                <a:latin typeface="Poppins" panose="00000500000000000000" pitchFamily="2" charset="0"/>
                <a:cs typeface="Poppins" panose="00000500000000000000" pitchFamily="2" charset="0"/>
                <a:sym typeface="Barlow Semi Condensed" panose="00000506000000000000"/>
              </a:rPr>
              <a:t>WiredTiger</a:t>
            </a:r>
            <a:r>
              <a:rPr kumimoji="0" lang="en-US" altLang="fr-FR" sz="1500" b="1" i="0" u="none" strike="noStrike" kern="0" cap="none" spc="0" normalizeH="0" baseline="0" noProof="0" dirty="0">
                <a:ln>
                  <a:noFill/>
                </a:ln>
                <a:solidFill>
                  <a:srgbClr val="494949"/>
                </a:solidFill>
                <a:effectLst/>
                <a:uLnTx/>
                <a:uFillTx/>
                <a:latin typeface="Poppins" panose="00000500000000000000" pitchFamily="2" charset="0"/>
                <a:cs typeface="Poppins" panose="00000500000000000000" pitchFamily="2" charset="0"/>
                <a:sym typeface="Barlow Semi Condensed" panose="00000506000000000000"/>
              </a:rPr>
              <a:t> </a:t>
            </a:r>
            <a:r>
              <a:rPr kumimoji="0" lang="en-US" altLang="fr-FR"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est</a:t>
            </a:r>
            <a:r>
              <a:rPr kumimoji="0" lang="en-US" altLang="fr-FR" sz="15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 un </a:t>
            </a:r>
            <a:r>
              <a:rPr kumimoji="0" lang="en-US" altLang="fr-FR"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moteur</a:t>
            </a:r>
            <a:r>
              <a:rPr kumimoji="0" lang="en-US" altLang="fr-FR" sz="15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 de stockage performant qui </a:t>
            </a:r>
            <a:r>
              <a:rPr kumimoji="0" lang="en-US" altLang="fr-FR"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offre</a:t>
            </a:r>
            <a:r>
              <a:rPr kumimoji="0" lang="en-US" altLang="fr-FR" sz="15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 des </a:t>
            </a:r>
            <a:r>
              <a:rPr kumimoji="0" lang="en-US" altLang="fr-FR"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fonctionnalit</a:t>
            </a:r>
            <a:r>
              <a:rPr kumimoji="0" lang="en-US" altLang="en-US"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é</a:t>
            </a:r>
            <a:r>
              <a:rPr kumimoji="0" lang="en-US" altLang="fr-FR"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s</a:t>
            </a:r>
            <a:r>
              <a:rPr kumimoji="0" lang="en-US" altLang="fr-FR" sz="15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 </a:t>
            </a:r>
            <a:r>
              <a:rPr kumimoji="0" lang="en-US" altLang="fr-FR"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avanc</a:t>
            </a:r>
            <a:r>
              <a:rPr kumimoji="0" lang="en-US" altLang="en-US"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é</a:t>
            </a:r>
            <a:r>
              <a:rPr kumimoji="0" lang="en-US" altLang="fr-FR"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es</a:t>
            </a:r>
            <a:r>
              <a:rPr kumimoji="0" lang="en-US" altLang="fr-FR" sz="15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 pour </a:t>
            </a:r>
            <a:r>
              <a:rPr kumimoji="0" lang="en-US" altLang="fr-FR"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g</a:t>
            </a:r>
            <a:r>
              <a:rPr kumimoji="0" lang="en-US" altLang="en-US"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é</a:t>
            </a:r>
            <a:r>
              <a:rPr kumimoji="0" lang="en-US" altLang="fr-FR"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rer</a:t>
            </a:r>
            <a:r>
              <a:rPr kumimoji="0" lang="en-US" altLang="fr-FR" sz="15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 la </a:t>
            </a:r>
            <a:r>
              <a:rPr kumimoji="0" lang="en-US" altLang="fr-FR"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m</a:t>
            </a:r>
            <a:r>
              <a:rPr kumimoji="0" lang="en-US" altLang="en-US"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é</a:t>
            </a:r>
            <a:r>
              <a:rPr kumimoji="0" lang="en-US" altLang="fr-FR"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moire</a:t>
            </a:r>
            <a:r>
              <a:rPr kumimoji="0" lang="en-US" altLang="fr-FR" sz="15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 et le stockage</a:t>
            </a:r>
            <a:r>
              <a:rPr kumimoji="0" lang="fr-FR" altLang="en-US" sz="15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 .</a:t>
            </a:r>
          </a:p>
          <a:p>
            <a:pPr marL="0" marR="0" lvl="0" indent="0" algn="l" defTabSz="914400" rtl="0" eaLnBrk="1" fontAlgn="auto" latinLnBrk="0" hangingPunct="1">
              <a:lnSpc>
                <a:spcPct val="100000"/>
              </a:lnSpc>
              <a:spcBef>
                <a:spcPts val="0"/>
              </a:spcBef>
              <a:spcAft>
                <a:spcPts val="0"/>
              </a:spcAft>
              <a:buClr>
                <a:srgbClr val="3D3D3D"/>
              </a:buClr>
              <a:buSzPts val="1100"/>
              <a:buFont typeface="Arial" panose="020B0604020202020204"/>
              <a:buNone/>
              <a:tabLst/>
              <a:defRPr/>
            </a:pPr>
            <a:endParaRPr kumimoji="0" lang="en-US" altLang="fr-FR" sz="1500" b="1" i="0" u="none" strike="noStrike" kern="0" cap="none" spc="0" normalizeH="0" baseline="0" noProof="0" dirty="0">
              <a:ln>
                <a:noFill/>
              </a:ln>
              <a:solidFill>
                <a:srgbClr val="FF0000"/>
              </a:solidFill>
              <a:effectLst/>
              <a:uLnTx/>
              <a:uFillTx/>
              <a:latin typeface="Poppins" panose="00000500000000000000" pitchFamily="2" charset="0"/>
              <a:cs typeface="Poppins" panose="00000500000000000000" pitchFamily="2" charset="0"/>
              <a:sym typeface="Barlow Semi Condensed" panose="00000506000000000000"/>
            </a:endParaRPr>
          </a:p>
          <a:p>
            <a:pPr marL="0" marR="0" lvl="0" indent="0" algn="l" defTabSz="914400" rtl="0" eaLnBrk="1" fontAlgn="auto" latinLnBrk="0" hangingPunct="1">
              <a:lnSpc>
                <a:spcPct val="100000"/>
              </a:lnSpc>
              <a:spcBef>
                <a:spcPts val="0"/>
              </a:spcBef>
              <a:spcAft>
                <a:spcPts val="0"/>
              </a:spcAft>
              <a:buClr>
                <a:srgbClr val="3D3D3D"/>
              </a:buClr>
              <a:buSzPts val="1100"/>
              <a:buFont typeface="Arial" panose="020B0604020202020204"/>
              <a:buNone/>
              <a:tabLst/>
              <a:defRPr/>
            </a:pPr>
            <a:r>
              <a:rPr kumimoji="0" lang="en-US" altLang="fr-FR" sz="1500" b="1" i="0" u="sng" strike="noStrike" kern="0" cap="none" spc="0" normalizeH="0" baseline="0" noProof="0" dirty="0">
                <a:ln>
                  <a:noFill/>
                </a:ln>
                <a:solidFill>
                  <a:schemeClr val="accent1">
                    <a:lumMod val="75000"/>
                  </a:schemeClr>
                </a:solidFill>
                <a:effectLst/>
                <a:uLnTx/>
                <a:uFillTx/>
                <a:latin typeface="Poppins" panose="00000500000000000000" pitchFamily="2" charset="0"/>
                <a:cs typeface="Poppins" panose="00000500000000000000" pitchFamily="2" charset="0"/>
                <a:sym typeface="Barlow Semi Condensed" panose="00000506000000000000"/>
              </a:rPr>
              <a:t>Comment </a:t>
            </a:r>
            <a:r>
              <a:rPr kumimoji="0" lang="" altLang="en-US" sz="1500" b="1" i="0" u="sng" strike="noStrike" kern="0" cap="none" spc="0" normalizeH="0" baseline="0" noProof="0" dirty="0">
                <a:ln>
                  <a:noFill/>
                </a:ln>
                <a:solidFill>
                  <a:schemeClr val="accent1">
                    <a:lumMod val="75000"/>
                  </a:schemeClr>
                </a:solidFill>
                <a:effectLst/>
                <a:uLnTx/>
                <a:uFillTx/>
                <a:latin typeface="Poppins" panose="00000500000000000000" pitchFamily="2" charset="0"/>
                <a:cs typeface="Poppins" panose="00000500000000000000" pitchFamily="2" charset="0"/>
                <a:sym typeface="Barlow Semi Condensed" panose="00000506000000000000"/>
              </a:rPr>
              <a:t>ç</a:t>
            </a:r>
            <a:r>
              <a:rPr kumimoji="0" lang="en-US" altLang="fr-FR" sz="1500" b="1" i="0" u="sng" strike="noStrike" kern="0" cap="none" spc="0" normalizeH="0" baseline="0" noProof="0" dirty="0">
                <a:ln>
                  <a:noFill/>
                </a:ln>
                <a:solidFill>
                  <a:schemeClr val="accent1">
                    <a:lumMod val="75000"/>
                  </a:schemeClr>
                </a:solidFill>
                <a:effectLst/>
                <a:uLnTx/>
                <a:uFillTx/>
                <a:latin typeface="Poppins" panose="00000500000000000000" pitchFamily="2" charset="0"/>
                <a:cs typeface="Poppins" panose="00000500000000000000" pitchFamily="2" charset="0"/>
                <a:sym typeface="Barlow Semi Condensed" panose="00000506000000000000"/>
              </a:rPr>
              <a:t>a </a:t>
            </a:r>
            <a:r>
              <a:rPr kumimoji="0" lang="en-US" altLang="fr-FR" sz="1500" b="1" i="0" u="sng" strike="noStrike" kern="0" cap="none" spc="0" normalizeH="0" baseline="0" noProof="0" dirty="0" err="1">
                <a:ln>
                  <a:noFill/>
                </a:ln>
                <a:solidFill>
                  <a:schemeClr val="accent1">
                    <a:lumMod val="75000"/>
                  </a:schemeClr>
                </a:solidFill>
                <a:effectLst/>
                <a:uLnTx/>
                <a:uFillTx/>
                <a:latin typeface="Poppins" panose="00000500000000000000" pitchFamily="2" charset="0"/>
                <a:cs typeface="Poppins" panose="00000500000000000000" pitchFamily="2" charset="0"/>
                <a:sym typeface="Barlow Semi Condensed" panose="00000506000000000000"/>
              </a:rPr>
              <a:t>marche</a:t>
            </a:r>
            <a:r>
              <a:rPr kumimoji="0" lang="en-US" altLang="fr-FR" sz="1500" b="1" i="0" u="sng" strike="noStrike" kern="0" cap="none" spc="0" normalizeH="0" baseline="0" noProof="0" dirty="0">
                <a:ln>
                  <a:noFill/>
                </a:ln>
                <a:solidFill>
                  <a:schemeClr val="accent1">
                    <a:lumMod val="75000"/>
                  </a:schemeClr>
                </a:solidFill>
                <a:effectLst/>
                <a:uLnTx/>
                <a:uFillTx/>
                <a:latin typeface="Poppins" panose="00000500000000000000" pitchFamily="2" charset="0"/>
                <a:cs typeface="Poppins" panose="00000500000000000000" pitchFamily="2" charset="0"/>
                <a:sym typeface="Barlow Semi Condensed" panose="00000506000000000000"/>
              </a:rPr>
              <a:t> ?</a:t>
            </a:r>
          </a:p>
          <a:p>
            <a:pPr marL="0" marR="0" lvl="0" indent="0" algn="l" defTabSz="914400" rtl="0" eaLnBrk="1" fontAlgn="auto" latinLnBrk="0" hangingPunct="1">
              <a:lnSpc>
                <a:spcPct val="100000"/>
              </a:lnSpc>
              <a:spcBef>
                <a:spcPts val="0"/>
              </a:spcBef>
              <a:spcAft>
                <a:spcPts val="0"/>
              </a:spcAft>
              <a:buClr>
                <a:srgbClr val="3D3D3D"/>
              </a:buClr>
              <a:buSzPts val="1100"/>
              <a:buFont typeface="Arial" panose="020B0604020202020204"/>
              <a:buNone/>
              <a:tabLst/>
              <a:defRPr/>
            </a:pPr>
            <a:endParaRPr kumimoji="0" lang="en-US" altLang="fr-FR" sz="1500" b="1" i="0" u="none" strike="noStrike" kern="0" cap="none" spc="0" normalizeH="0" baseline="0" noProof="0" dirty="0">
              <a:ln>
                <a:noFill/>
              </a:ln>
              <a:solidFill>
                <a:srgbClr val="FF0000"/>
              </a:solidFill>
              <a:effectLst/>
              <a:uLnTx/>
              <a:uFillTx/>
              <a:latin typeface="Poppins" panose="00000500000000000000" pitchFamily="2" charset="0"/>
              <a:cs typeface="Poppins" panose="00000500000000000000" pitchFamily="2" charset="0"/>
              <a:sym typeface="Barlow Semi Condensed" panose="00000506000000000000"/>
            </a:endParaRPr>
          </a:p>
          <a:p>
            <a:pPr marL="0" marR="0" lvl="0" indent="0" algn="l" defTabSz="914400" rtl="0" eaLnBrk="1" fontAlgn="auto" latinLnBrk="0" hangingPunct="1">
              <a:lnSpc>
                <a:spcPct val="100000"/>
              </a:lnSpc>
              <a:spcBef>
                <a:spcPts val="0"/>
              </a:spcBef>
              <a:spcAft>
                <a:spcPts val="0"/>
              </a:spcAft>
              <a:buClr>
                <a:srgbClr val="3D3D3D"/>
              </a:buClr>
              <a:buSzPts val="1100"/>
              <a:buFont typeface="Arial" panose="020B0604020202020204"/>
              <a:buNone/>
              <a:tabLst/>
              <a:defRPr/>
            </a:pPr>
            <a:r>
              <a:rPr kumimoji="0" lang="fr-FR" altLang="en-US" sz="1500" b="1" i="0" u="none" strike="noStrike" kern="0" cap="none" spc="0" normalizeH="0" baseline="0" noProof="0" dirty="0">
                <a:ln>
                  <a:noFill/>
                </a:ln>
                <a:solidFill>
                  <a:srgbClr val="494949"/>
                </a:solidFill>
                <a:effectLst/>
                <a:uLnTx/>
                <a:uFillTx/>
                <a:latin typeface="Poppins" panose="00000500000000000000" pitchFamily="2" charset="0"/>
                <a:cs typeface="Poppins" panose="00000500000000000000" pitchFamily="2" charset="0"/>
                <a:sym typeface="Barlow Semi Condensed" panose="00000506000000000000"/>
              </a:rPr>
              <a:t>       </a:t>
            </a:r>
            <a:r>
              <a:rPr kumimoji="0" lang="en-US" altLang="fr-FR" sz="1500" b="1" i="0" u="none" strike="noStrike" kern="0" cap="none" spc="0" normalizeH="0" baseline="0" noProof="0" dirty="0">
                <a:ln>
                  <a:noFill/>
                </a:ln>
                <a:solidFill>
                  <a:srgbClr val="494949"/>
                </a:solidFill>
                <a:effectLst/>
                <a:uLnTx/>
                <a:uFillTx/>
                <a:latin typeface="Poppins" panose="00000500000000000000" pitchFamily="2" charset="0"/>
                <a:cs typeface="Poppins" panose="00000500000000000000" pitchFamily="2" charset="0"/>
                <a:sym typeface="Barlow Semi Condensed" panose="00000506000000000000"/>
              </a:rPr>
              <a:t>Compression :</a:t>
            </a:r>
            <a:r>
              <a:rPr kumimoji="0" lang="fr-FR" altLang="en-US" sz="1500" b="1" i="0" u="none" strike="noStrike" kern="0" cap="none" spc="0" normalizeH="0" baseline="0" noProof="0" dirty="0">
                <a:ln>
                  <a:noFill/>
                </a:ln>
                <a:solidFill>
                  <a:srgbClr val="494949"/>
                </a:solidFill>
                <a:effectLst/>
                <a:uLnTx/>
                <a:uFillTx/>
                <a:latin typeface="Poppins" panose="00000500000000000000" pitchFamily="2" charset="0"/>
                <a:cs typeface="Poppins" panose="00000500000000000000" pitchFamily="2" charset="0"/>
                <a:sym typeface="Barlow Semi Condensed" panose="00000506000000000000"/>
              </a:rPr>
              <a:t> </a:t>
            </a:r>
            <a:r>
              <a:rPr kumimoji="0" lang="en-US" altLang="fr-FR"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WiredTiger</a:t>
            </a:r>
            <a:r>
              <a:rPr kumimoji="0" lang="en-US" altLang="fr-FR" sz="15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 </a:t>
            </a:r>
            <a:r>
              <a:rPr kumimoji="0" lang="en-US" altLang="fr-FR"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r</a:t>
            </a:r>
            <a:r>
              <a:rPr kumimoji="0" lang="en-US" altLang="en-US"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é</a:t>
            </a:r>
            <a:r>
              <a:rPr kumimoji="0" lang="en-US" altLang="fr-FR"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duit</a:t>
            </a:r>
            <a:r>
              <a:rPr kumimoji="0" lang="en-US" altLang="fr-FR" sz="15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 la taille des </a:t>
            </a:r>
            <a:r>
              <a:rPr kumimoji="0" lang="fr-FR" altLang="en-US" sz="15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 </a:t>
            </a:r>
            <a:r>
              <a:rPr kumimoji="0" lang="en-US" altLang="fr-FR"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donn</a:t>
            </a:r>
            <a:r>
              <a:rPr kumimoji="0" lang="en-US" altLang="en-US"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é</a:t>
            </a:r>
            <a:r>
              <a:rPr kumimoji="0" lang="en-US" altLang="fr-FR"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es</a:t>
            </a:r>
            <a:r>
              <a:rPr kumimoji="0" lang="en-US" altLang="fr-FR" sz="15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 </a:t>
            </a:r>
            <a:r>
              <a:rPr kumimoji="0" lang="en-US" altLang="fr-FR"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avant</a:t>
            </a:r>
            <a:r>
              <a:rPr kumimoji="0" lang="en-US" altLang="fr-FR" sz="15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 de les stocker sur </a:t>
            </a:r>
            <a:r>
              <a:rPr kumimoji="0" lang="en-US" altLang="fr-FR" sz="1500" b="0" i="0" u="none" strike="noStrike" kern="0" cap="none" spc="0" normalizeH="0" baseline="0" noProof="0" dirty="0" err="1">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disque</a:t>
            </a:r>
            <a:r>
              <a:rPr kumimoji="0" lang="en-US" altLang="fr-FR" sz="15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Barlow Semi Condensed" panose="00000506000000000000"/>
              </a:rPr>
              <a:t>.</a:t>
            </a:r>
          </a:p>
          <a:p>
            <a:pPr marL="0" marR="0" lvl="0" indent="0" algn="l" defTabSz="914400" rtl="0" eaLnBrk="1" fontAlgn="auto" latinLnBrk="0" hangingPunct="1">
              <a:lnSpc>
                <a:spcPct val="100000"/>
              </a:lnSpc>
              <a:spcBef>
                <a:spcPts val="0"/>
              </a:spcBef>
              <a:spcAft>
                <a:spcPts val="0"/>
              </a:spcAft>
              <a:buClr>
                <a:srgbClr val="3D3D3D"/>
              </a:buClr>
              <a:buSzPts val="1100"/>
              <a:buFont typeface="Arial" panose="020B0604020202020204"/>
              <a:buNone/>
              <a:tabLst/>
              <a:defRPr/>
            </a:pPr>
            <a:r>
              <a:rPr kumimoji="0" lang="fr-FR" altLang="en-US" sz="1500" b="0" i="0" u="none" strike="noStrike" kern="0" cap="none" spc="0" normalizeH="0" baseline="0" noProof="0" dirty="0">
                <a:ln>
                  <a:noFill/>
                </a:ln>
                <a:solidFill>
                  <a:srgbClr val="494949"/>
                </a:solidFill>
                <a:effectLst/>
                <a:uLnTx/>
                <a:uFillTx/>
                <a:latin typeface="Poppins" panose="00000500000000000000" pitchFamily="2" charset="0"/>
                <a:cs typeface="Poppins" panose="00000500000000000000" pitchFamily="2" charset="0"/>
                <a:sym typeface="Barlow Semi Condensed" panose="00000506000000000000"/>
              </a:rPr>
              <a:t> </a:t>
            </a:r>
          </a:p>
          <a:p>
            <a:pPr marL="0" marR="0" lvl="0" indent="0" algn="l" defTabSz="914400" rtl="0" eaLnBrk="1" fontAlgn="auto" latinLnBrk="0" hangingPunct="1">
              <a:lnSpc>
                <a:spcPct val="100000"/>
              </a:lnSpc>
              <a:spcBef>
                <a:spcPts val="0"/>
              </a:spcBef>
              <a:spcAft>
                <a:spcPts val="0"/>
              </a:spcAft>
              <a:buClr>
                <a:srgbClr val="3D3D3D"/>
              </a:buClr>
              <a:buSzPts val="1100"/>
              <a:buFont typeface="Arial" panose="020B0604020202020204"/>
              <a:buNone/>
              <a:tabLst/>
              <a:defRPr/>
            </a:pPr>
            <a:r>
              <a:rPr kumimoji="0" lang="fr-FR" altLang="en-US" sz="1500" b="1" i="0" u="none" strike="noStrike" kern="0" cap="none" spc="0" normalizeH="0" baseline="0" noProof="0" dirty="0">
                <a:ln>
                  <a:noFill/>
                </a:ln>
                <a:solidFill>
                  <a:schemeClr val="accent1">
                    <a:lumMod val="60000"/>
                    <a:lumOff val="40000"/>
                  </a:schemeClr>
                </a:solidFill>
                <a:effectLst/>
                <a:uLnTx/>
                <a:uFillTx/>
                <a:latin typeface="Poppins" panose="00000500000000000000" pitchFamily="2" charset="0"/>
                <a:cs typeface="Poppins" panose="00000500000000000000" pitchFamily="2" charset="0"/>
                <a:sym typeface="Barlow Semi Condensed" panose="00000506000000000000"/>
              </a:rPr>
              <a:t>Exemple :</a:t>
            </a:r>
            <a:endParaRPr kumimoji="0" lang="en-US" altLang="fr-FR" sz="1500" b="1" i="0" u="none" strike="noStrike" kern="0" cap="none" spc="0" normalizeH="0" baseline="0" noProof="0" dirty="0">
              <a:ln>
                <a:noFill/>
              </a:ln>
              <a:solidFill>
                <a:schemeClr val="accent1">
                  <a:lumMod val="60000"/>
                  <a:lumOff val="40000"/>
                </a:schemeClr>
              </a:solidFill>
              <a:effectLst/>
              <a:uLnTx/>
              <a:uFillTx/>
              <a:latin typeface="Poppins" panose="00000500000000000000" pitchFamily="2" charset="0"/>
              <a:cs typeface="Poppins" panose="00000500000000000000" pitchFamily="2" charset="0"/>
              <a:sym typeface="Barlow Semi Condensed" panose="00000506000000000000"/>
            </a:endParaRPr>
          </a:p>
          <a:p>
            <a:pPr marL="0" marR="0" lvl="0" indent="0" algn="l" defTabSz="914400" rtl="0" eaLnBrk="1" fontAlgn="auto" latinLnBrk="0" hangingPunct="1">
              <a:lnSpc>
                <a:spcPct val="100000"/>
              </a:lnSpc>
              <a:spcBef>
                <a:spcPts val="0"/>
              </a:spcBef>
              <a:spcAft>
                <a:spcPts val="0"/>
              </a:spcAft>
              <a:buClr>
                <a:srgbClr val="3D3D3D"/>
              </a:buClr>
              <a:buSzPts val="1100"/>
              <a:buFont typeface="Arial" panose="020B0604020202020204"/>
              <a:buNone/>
              <a:tabLst/>
              <a:defRPr/>
            </a:pPr>
            <a:endParaRPr kumimoji="0" lang="en-US" altLang="fr-FR" sz="1600" b="1" i="0" u="none" strike="noStrike" kern="0" cap="none" spc="0" normalizeH="0" baseline="0" noProof="0" dirty="0">
              <a:ln>
                <a:noFill/>
              </a:ln>
              <a:solidFill>
                <a:srgbClr val="FF0000"/>
              </a:solidFill>
              <a:effectLst/>
              <a:uLnTx/>
              <a:uFillTx/>
              <a:latin typeface="Barlow Semi Condensed" panose="00000506000000000000"/>
              <a:sym typeface="Barlow Semi Condensed" panose="00000506000000000000"/>
            </a:endParaRPr>
          </a:p>
        </p:txBody>
      </p:sp>
      <p:pic>
        <p:nvPicPr>
          <p:cNvPr id="20" name="Image 19" descr="image-removebg-preview (7)">
            <a:extLst>
              <a:ext uri="{FF2B5EF4-FFF2-40B4-BE49-F238E27FC236}">
                <a16:creationId xmlns:a16="http://schemas.microsoft.com/office/drawing/2014/main" id="{C2217D7B-DC4D-213D-1F6F-D7AB2D2E9139}"/>
              </a:ext>
            </a:extLst>
          </p:cNvPr>
          <p:cNvPicPr>
            <a:picLocks noChangeAspect="1"/>
          </p:cNvPicPr>
          <p:nvPr/>
        </p:nvPicPr>
        <p:blipFill>
          <a:blip r:embed="rId5"/>
          <a:stretch>
            <a:fillRect/>
          </a:stretch>
        </p:blipFill>
        <p:spPr>
          <a:xfrm>
            <a:off x="466053" y="3111895"/>
            <a:ext cx="7958831" cy="1391705"/>
          </a:xfrm>
          <a:prstGeom prst="rect">
            <a:avLst/>
          </a:prstGeom>
        </p:spPr>
      </p:pic>
      <p:grpSp>
        <p:nvGrpSpPr>
          <p:cNvPr id="2" name="Google Shape;1522;p38">
            <a:extLst>
              <a:ext uri="{FF2B5EF4-FFF2-40B4-BE49-F238E27FC236}">
                <a16:creationId xmlns:a16="http://schemas.microsoft.com/office/drawing/2014/main" id="{E5241AD4-E546-C71B-3F58-60CB211D6328}"/>
              </a:ext>
            </a:extLst>
          </p:cNvPr>
          <p:cNvGrpSpPr/>
          <p:nvPr/>
        </p:nvGrpSpPr>
        <p:grpSpPr>
          <a:xfrm>
            <a:off x="4421307" y="4819174"/>
            <a:ext cx="134100" cy="134100"/>
            <a:chOff x="5220967" y="3019701"/>
            <a:chExt cx="134100" cy="134100"/>
          </a:xfrm>
        </p:grpSpPr>
        <p:sp>
          <p:nvSpPr>
            <p:cNvPr id="3" name="Google Shape;1523;p38">
              <a:extLst>
                <a:ext uri="{FF2B5EF4-FFF2-40B4-BE49-F238E27FC236}">
                  <a16:creationId xmlns:a16="http://schemas.microsoft.com/office/drawing/2014/main" id="{B429E9FE-213E-4E5A-0B71-7D6F046065A4}"/>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25;p38">
              <a:extLst>
                <a:ext uri="{FF2B5EF4-FFF2-40B4-BE49-F238E27FC236}">
                  <a16:creationId xmlns:a16="http://schemas.microsoft.com/office/drawing/2014/main" id="{B8E004A5-B979-EDD7-4F6C-9A6A028A195F}"/>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304;p40">
            <a:extLst>
              <a:ext uri="{FF2B5EF4-FFF2-40B4-BE49-F238E27FC236}">
                <a16:creationId xmlns:a16="http://schemas.microsoft.com/office/drawing/2014/main" id="{245E9A9C-E0D9-0CB5-770F-E7103976B4F8}"/>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50</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5992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grpSp>
        <p:nvGrpSpPr>
          <p:cNvPr id="1589" name="Google Shape;1589;p40"/>
          <p:cNvGrpSpPr/>
          <p:nvPr/>
        </p:nvGrpSpPr>
        <p:grpSpPr>
          <a:xfrm>
            <a:off x="6608968" y="2250725"/>
            <a:ext cx="5299852" cy="4103650"/>
            <a:chOff x="4272297" y="1905219"/>
            <a:chExt cx="5299852" cy="4103650"/>
          </a:xfrm>
        </p:grpSpPr>
        <p:pic>
          <p:nvPicPr>
            <p:cNvPr id="1590" name="Google Shape;1590;p40"/>
            <p:cNvPicPr preferRelativeResize="0"/>
            <p:nvPr/>
          </p:nvPicPr>
          <p:blipFill rotWithShape="1">
            <a:blip r:embed="rId3">
              <a:alphaModFix/>
            </a:blip>
            <a:srcRect l="16960" t="24718" r="7121" b="26177"/>
            <a:stretch/>
          </p:blipFill>
          <p:spPr>
            <a:xfrm rot="16200000" flipH="1">
              <a:off x="4904631" y="2391044"/>
              <a:ext cx="4103650" cy="3132000"/>
            </a:xfrm>
            <a:prstGeom prst="rect">
              <a:avLst/>
            </a:prstGeom>
            <a:noFill/>
            <a:ln>
              <a:noFill/>
            </a:ln>
          </p:spPr>
        </p:pic>
        <p:grpSp>
          <p:nvGrpSpPr>
            <p:cNvPr id="1591" name="Google Shape;1591;p40"/>
            <p:cNvGrpSpPr/>
            <p:nvPr/>
          </p:nvGrpSpPr>
          <p:grpSpPr>
            <a:xfrm rot="-5400000" flipH="1">
              <a:off x="5559002" y="2998246"/>
              <a:ext cx="2612219" cy="1651600"/>
              <a:chOff x="7072549" y="2967348"/>
              <a:chExt cx="1598470" cy="1010524"/>
            </a:xfrm>
          </p:grpSpPr>
          <p:sp>
            <p:nvSpPr>
              <p:cNvPr id="1592" name="Google Shape;1592;p40"/>
              <p:cNvSpPr/>
              <p:nvPr/>
            </p:nvSpPr>
            <p:spPr>
              <a:xfrm>
                <a:off x="7072549" y="3394951"/>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40"/>
              <p:cNvSpPr/>
              <p:nvPr/>
            </p:nvSpPr>
            <p:spPr>
              <a:xfrm>
                <a:off x="8190094" y="3518372"/>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7727417" y="2967348"/>
                <a:ext cx="480925" cy="42419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0"/>
            <p:cNvGrpSpPr/>
            <p:nvPr/>
          </p:nvGrpSpPr>
          <p:grpSpPr>
            <a:xfrm rot="-5400000" flipH="1">
              <a:off x="7140078" y="3883230"/>
              <a:ext cx="134004" cy="134004"/>
              <a:chOff x="8356813" y="1074288"/>
              <a:chExt cx="351900" cy="351900"/>
            </a:xfrm>
          </p:grpSpPr>
          <p:sp>
            <p:nvSpPr>
              <p:cNvPr id="1597" name="Google Shape;1597;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0"/>
            <p:cNvSpPr/>
            <p:nvPr/>
          </p:nvSpPr>
          <p:spPr>
            <a:xfrm rot="16200000" flipH="1">
              <a:off x="6766253" y="3499155"/>
              <a:ext cx="134004" cy="134004"/>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40"/>
            <p:cNvSpPr/>
            <p:nvPr/>
          </p:nvSpPr>
          <p:spPr>
            <a:xfrm rot="5400000" flipH="1">
              <a:off x="5355707" y="1897716"/>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04" name="Google Shape;1604;p40"/>
            <p:cNvGrpSpPr/>
            <p:nvPr/>
          </p:nvGrpSpPr>
          <p:grpSpPr>
            <a:xfrm rot="-5400000" flipH="1">
              <a:off x="7150650" y="3344410"/>
              <a:ext cx="729060" cy="943327"/>
              <a:chOff x="959750" y="2678373"/>
              <a:chExt cx="729060" cy="943327"/>
            </a:xfrm>
          </p:grpSpPr>
          <p:sp>
            <p:nvSpPr>
              <p:cNvPr id="1605" name="Google Shape;1605;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565385" y="2678373"/>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40"/>
            <p:cNvGrpSpPr/>
            <p:nvPr/>
          </p:nvGrpSpPr>
          <p:grpSpPr>
            <a:xfrm rot="-5400000" flipH="1">
              <a:off x="7237650" y="4201057"/>
              <a:ext cx="699928" cy="1651024"/>
              <a:chOff x="8337812" y="3492483"/>
              <a:chExt cx="699928" cy="1651024"/>
            </a:xfrm>
          </p:grpSpPr>
          <p:sp>
            <p:nvSpPr>
              <p:cNvPr id="1613" name="Google Shape;1613;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8" name="Google Shape;1618;p40"/>
            <p:cNvGrpSpPr/>
            <p:nvPr/>
          </p:nvGrpSpPr>
          <p:grpSpPr>
            <a:xfrm rot="-5400000" flipH="1">
              <a:off x="5819578" y="4727817"/>
              <a:ext cx="134004" cy="134004"/>
              <a:chOff x="8356813" y="1074288"/>
              <a:chExt cx="351900" cy="351900"/>
            </a:xfrm>
          </p:grpSpPr>
          <p:sp>
            <p:nvSpPr>
              <p:cNvPr id="1619" name="Google Shape;1619;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6" name="Google Shape;1590;p40">
            <a:extLst>
              <a:ext uri="{FF2B5EF4-FFF2-40B4-BE49-F238E27FC236}">
                <a16:creationId xmlns:a16="http://schemas.microsoft.com/office/drawing/2014/main" id="{B6F920C2-8C6F-F0AD-8F28-BC29ABB0CF49}"/>
              </a:ext>
            </a:extLst>
          </p:cNvPr>
          <p:cNvPicPr preferRelativeResize="0"/>
          <p:nvPr/>
        </p:nvPicPr>
        <p:blipFill rotWithShape="1">
          <a:blip r:embed="rId3">
            <a:alphaModFix/>
          </a:blip>
          <a:srcRect l="16960" t="24718" r="7121" b="26177"/>
          <a:stretch/>
        </p:blipFill>
        <p:spPr>
          <a:xfrm rot="16200000" flipH="1">
            <a:off x="-2462016" y="3117096"/>
            <a:ext cx="4103650" cy="3132000"/>
          </a:xfrm>
          <a:prstGeom prst="rect">
            <a:avLst/>
          </a:prstGeom>
          <a:noFill/>
          <a:ln>
            <a:noFill/>
          </a:ln>
        </p:spPr>
      </p:pic>
      <p:sp>
        <p:nvSpPr>
          <p:cNvPr id="2" name="Google Shape;3160;p54">
            <a:extLst>
              <a:ext uri="{FF2B5EF4-FFF2-40B4-BE49-F238E27FC236}">
                <a16:creationId xmlns:a16="http://schemas.microsoft.com/office/drawing/2014/main" id="{B8E415B6-7BAC-FCD1-FC5C-716249858C33}"/>
              </a:ext>
            </a:extLst>
          </p:cNvPr>
          <p:cNvSpPr txBox="1">
            <a:spLocks/>
          </p:cNvSpPr>
          <p:nvPr/>
        </p:nvSpPr>
        <p:spPr>
          <a:xfrm>
            <a:off x="5644903" y="3490324"/>
            <a:ext cx="2038500" cy="77061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fr-FR"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Acc</a:t>
            </a:r>
            <a:r>
              <a:rPr lang="" altLang="en-US"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è</a:t>
            </a:r>
            <a:r>
              <a:rPr lang="en-US" altLang="fr-FR"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s plus </a:t>
            </a:r>
            <a:r>
              <a:rPr lang="en-US" altLang="fr-FR"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rapide</a:t>
            </a:r>
            <a:r>
              <a:rPr lang="en-US" altLang="fr-FR"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 aux donn</a:t>
            </a:r>
            <a:r>
              <a:rPr lang="en-US" altLang="en-US"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é</a:t>
            </a:r>
            <a:r>
              <a:rPr lang="en-US" altLang="fr-FR"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es </a:t>
            </a:r>
            <a:r>
              <a:rPr lang="en-US" altLang="fr-FR"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compress</a:t>
            </a:r>
            <a:r>
              <a:rPr lang="en-US" altLang="en-US"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é</a:t>
            </a:r>
            <a:r>
              <a:rPr lang="en-US" altLang="fr-FR"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es</a:t>
            </a:r>
            <a:r>
              <a:rPr lang="en-US" altLang="fr-FR"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a:t>
            </a:r>
          </a:p>
          <a:p>
            <a:pPr algn="ctr"/>
            <a:endParaRPr lang="en-US" altLang="fr-FR" dirty="0">
              <a:latin typeface="Barlow Semi Condensed" panose="00000506000000000000"/>
              <a:ea typeface="Barlow Semi Condensed" panose="00000506000000000000"/>
              <a:cs typeface="Barlow Semi Condensed" panose="00000506000000000000"/>
              <a:sym typeface="Barlow Semi Condensed" panose="00000506000000000000"/>
            </a:endParaRPr>
          </a:p>
          <a:p>
            <a:pPr algn="ctr"/>
            <a:endParaRPr lang="en-US" altLang="fr-FR" dirty="0">
              <a:latin typeface="Barlow Semi Condensed" panose="00000506000000000000"/>
              <a:ea typeface="Barlow Semi Condensed" panose="00000506000000000000"/>
              <a:cs typeface="Barlow Semi Condensed" panose="00000506000000000000"/>
              <a:sym typeface="Barlow Semi Condensed" panose="00000506000000000000"/>
            </a:endParaRPr>
          </a:p>
        </p:txBody>
      </p:sp>
      <p:sp>
        <p:nvSpPr>
          <p:cNvPr id="4" name="Google Shape;3165;p54">
            <a:extLst>
              <a:ext uri="{FF2B5EF4-FFF2-40B4-BE49-F238E27FC236}">
                <a16:creationId xmlns:a16="http://schemas.microsoft.com/office/drawing/2014/main" id="{84ED2933-F489-3CBD-707C-15974A8AB5D3}"/>
              </a:ext>
            </a:extLst>
          </p:cNvPr>
          <p:cNvSpPr/>
          <p:nvPr/>
        </p:nvSpPr>
        <p:spPr>
          <a:xfrm>
            <a:off x="3863585" y="3233820"/>
            <a:ext cx="1602300" cy="2377800"/>
          </a:xfrm>
          <a:prstGeom prst="round2SameRect">
            <a:avLst>
              <a:gd name="adj1" fmla="val 16667"/>
              <a:gd name="adj2" fmla="val 0"/>
            </a:avLst>
          </a:prstGeom>
          <a:solidFill>
            <a:schemeClr val="accent1">
              <a:lumMod val="40000"/>
              <a:lumOff val="60000"/>
            </a:schemeClr>
          </a:solidFill>
          <a:ln w="444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166;p54">
            <a:extLst>
              <a:ext uri="{FF2B5EF4-FFF2-40B4-BE49-F238E27FC236}">
                <a16:creationId xmlns:a16="http://schemas.microsoft.com/office/drawing/2014/main" id="{63417112-ADED-47BD-9155-E716D98340B5}"/>
              </a:ext>
            </a:extLst>
          </p:cNvPr>
          <p:cNvSpPr/>
          <p:nvPr/>
        </p:nvSpPr>
        <p:spPr>
          <a:xfrm>
            <a:off x="5868360" y="4341420"/>
            <a:ext cx="1602300" cy="1270200"/>
          </a:xfrm>
          <a:prstGeom prst="round2SameRect">
            <a:avLst>
              <a:gd name="adj1" fmla="val 16667"/>
              <a:gd name="adj2" fmla="val 0"/>
            </a:avLst>
          </a:prstGeom>
          <a:solidFill>
            <a:schemeClr val="accent1"/>
          </a:solidFill>
          <a:ln w="444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67;p54">
            <a:extLst>
              <a:ext uri="{FF2B5EF4-FFF2-40B4-BE49-F238E27FC236}">
                <a16:creationId xmlns:a16="http://schemas.microsoft.com/office/drawing/2014/main" id="{19AA1744-8502-0565-DA12-2A8585BA6DB4}"/>
              </a:ext>
            </a:extLst>
          </p:cNvPr>
          <p:cNvSpPr/>
          <p:nvPr/>
        </p:nvSpPr>
        <p:spPr>
          <a:xfrm>
            <a:off x="1858810" y="3854645"/>
            <a:ext cx="1602300" cy="1757100"/>
          </a:xfrm>
          <a:prstGeom prst="round2SameRect">
            <a:avLst>
              <a:gd name="adj1" fmla="val 16667"/>
              <a:gd name="adj2" fmla="val 0"/>
            </a:avLst>
          </a:prstGeom>
          <a:solidFill>
            <a:schemeClr val="accent2"/>
          </a:solidFill>
          <a:ln w="444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179;p54">
            <a:extLst>
              <a:ext uri="{FF2B5EF4-FFF2-40B4-BE49-F238E27FC236}">
                <a16:creationId xmlns:a16="http://schemas.microsoft.com/office/drawing/2014/main" id="{5CD68DCB-7484-517D-E0CA-8F2D021841C3}"/>
              </a:ext>
            </a:extLst>
          </p:cNvPr>
          <p:cNvSpPr txBox="1">
            <a:spLocks/>
          </p:cNvSpPr>
          <p:nvPr/>
        </p:nvSpPr>
        <p:spPr>
          <a:xfrm>
            <a:off x="3732035" y="2381143"/>
            <a:ext cx="1865400" cy="7889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fr-FR"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Moins</a:t>
            </a:r>
            <a:r>
              <a:rPr lang="en-US" altLang="fr-FR"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 de co</a:t>
            </a:r>
            <a:r>
              <a:rPr lang="" altLang="en-US"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û</a:t>
            </a:r>
            <a:r>
              <a:rPr lang="en-US" altLang="fr-FR"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ts</a:t>
            </a:r>
            <a:r>
              <a:rPr lang="en-US" altLang="fr-FR"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 pour stocker les donn</a:t>
            </a:r>
            <a:r>
              <a:rPr lang="en-US" altLang="en-US"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é</a:t>
            </a:r>
            <a:r>
              <a:rPr lang="en-US" altLang="fr-FR"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es.</a:t>
            </a:r>
          </a:p>
        </p:txBody>
      </p:sp>
      <p:sp>
        <p:nvSpPr>
          <p:cNvPr id="8" name="Google Shape;3180;p54">
            <a:extLst>
              <a:ext uri="{FF2B5EF4-FFF2-40B4-BE49-F238E27FC236}">
                <a16:creationId xmlns:a16="http://schemas.microsoft.com/office/drawing/2014/main" id="{8F85BAF7-192F-922B-4AD1-51F4E0995AAA}"/>
              </a:ext>
            </a:extLst>
          </p:cNvPr>
          <p:cNvSpPr txBox="1">
            <a:spLocks/>
          </p:cNvSpPr>
          <p:nvPr/>
        </p:nvSpPr>
        <p:spPr>
          <a:xfrm>
            <a:off x="1727260" y="3170088"/>
            <a:ext cx="1865400" cy="61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fr-FR"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Moins</a:t>
            </a:r>
            <a:r>
              <a:rPr lang="en-US" altLang="fr-FR"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 </a:t>
            </a:r>
            <a:r>
              <a:rPr lang="en-US" altLang="fr-FR"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d’espace</a:t>
            </a:r>
            <a:r>
              <a:rPr lang="en-US" altLang="fr-FR"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 </a:t>
            </a:r>
            <a:r>
              <a:rPr lang="en-US" altLang="fr-FR" b="1" dirty="0" err="1">
                <a:latin typeface="Poppins" panose="00000500000000000000" pitchFamily="2" charset="0"/>
                <a:ea typeface="Barlow Semi Condensed" panose="00000506000000000000"/>
                <a:cs typeface="Poppins" panose="00000500000000000000" pitchFamily="2" charset="0"/>
                <a:sym typeface="Barlow Semi Condensed" panose="00000506000000000000"/>
              </a:rPr>
              <a:t>disque</a:t>
            </a:r>
            <a:r>
              <a:rPr lang="en-US" altLang="fr-FR" b="1" dirty="0">
                <a:latin typeface="Poppins" panose="00000500000000000000" pitchFamily="2" charset="0"/>
                <a:ea typeface="Barlow Semi Condensed" panose="00000506000000000000"/>
                <a:cs typeface="Poppins" panose="00000500000000000000" pitchFamily="2" charset="0"/>
                <a:sym typeface="Barlow Semi Condensed" panose="00000506000000000000"/>
              </a:rPr>
              <a:t> </a:t>
            </a:r>
          </a:p>
        </p:txBody>
      </p:sp>
      <p:sp>
        <p:nvSpPr>
          <p:cNvPr id="9" name="Zone de texte 0">
            <a:extLst>
              <a:ext uri="{FF2B5EF4-FFF2-40B4-BE49-F238E27FC236}">
                <a16:creationId xmlns:a16="http://schemas.microsoft.com/office/drawing/2014/main" id="{1F48FE26-D180-A60C-314F-06AA4B29048A}"/>
              </a:ext>
            </a:extLst>
          </p:cNvPr>
          <p:cNvSpPr txBox="1"/>
          <p:nvPr/>
        </p:nvSpPr>
        <p:spPr>
          <a:xfrm>
            <a:off x="200449" y="865417"/>
            <a:ext cx="8808084" cy="1107996"/>
          </a:xfrm>
          <a:prstGeom prst="rect">
            <a:avLst/>
          </a:prstGeom>
        </p:spPr>
        <p:txBody>
          <a:bodyPr wrap="square">
            <a:spAutoFit/>
          </a:bodyPr>
          <a:lstStyle/>
          <a:p>
            <a:r>
              <a:rPr lang="en-US" altLang="zh-CN" sz="1500" b="1" dirty="0">
                <a:solidFill>
                  <a:schemeClr val="accent1">
                    <a:lumMod val="50000"/>
                  </a:schemeClr>
                </a:solidFill>
                <a:latin typeface="Poppins" panose="00000500000000000000" pitchFamily="2" charset="0"/>
                <a:cs typeface="Poppins" panose="00000500000000000000" pitchFamily="2" charset="0"/>
              </a:rPr>
              <a:t>Types de compression :</a:t>
            </a:r>
          </a:p>
          <a:p>
            <a:endParaRPr lang="en-US" altLang="zh-CN" sz="1200" dirty="0">
              <a:latin typeface="Poppins" panose="00000500000000000000" pitchFamily="2" charset="0"/>
              <a:cs typeface="Poppins" panose="00000500000000000000" pitchFamily="2" charset="0"/>
            </a:endParaRPr>
          </a:p>
          <a:p>
            <a:pPr indent="0">
              <a:buFont typeface="Arial" panose="020B0604020202020204"/>
              <a:buNone/>
            </a:pPr>
            <a:r>
              <a:rPr lang="fr-FR" altLang="en-US" sz="1200" dirty="0">
                <a:solidFill>
                  <a:srgbClr val="002060"/>
                </a:solidFill>
                <a:latin typeface="Poppins" panose="00000500000000000000" pitchFamily="2" charset="0"/>
                <a:cs typeface="Poppins" panose="00000500000000000000" pitchFamily="2" charset="0"/>
              </a:rPr>
              <a:t>      </a:t>
            </a:r>
            <a:r>
              <a:rPr lang="fr-FR" altLang="en-US" sz="1200" b="1" dirty="0">
                <a:solidFill>
                  <a:srgbClr val="002060"/>
                </a:solidFill>
                <a:latin typeface="Poppins" panose="00000500000000000000" pitchFamily="2" charset="0"/>
                <a:cs typeface="Poppins" panose="00000500000000000000" pitchFamily="2" charset="0"/>
              </a:rPr>
              <a:t>  </a:t>
            </a:r>
            <a:r>
              <a:rPr lang="en-US" altLang="fr-FR" sz="1300" b="1" dirty="0">
                <a:solidFill>
                  <a:srgbClr val="002060"/>
                </a:solidFill>
                <a:latin typeface="Poppins" panose="00000500000000000000" pitchFamily="2" charset="0"/>
                <a:cs typeface="Poppins" panose="00000500000000000000" pitchFamily="2" charset="0"/>
              </a:rPr>
              <a:t>Snappy :</a:t>
            </a:r>
            <a:r>
              <a:rPr lang="en-US" altLang="fr-FR" sz="1300" dirty="0">
                <a:solidFill>
                  <a:srgbClr val="002060"/>
                </a:solidFill>
                <a:latin typeface="Poppins" panose="00000500000000000000" pitchFamily="2" charset="0"/>
                <a:cs typeface="Poppins" panose="00000500000000000000" pitchFamily="2" charset="0"/>
              </a:rPr>
              <a:t> </a:t>
            </a:r>
            <a:r>
              <a:rPr lang="en-US" altLang="fr-FR" sz="1300" dirty="0">
                <a:latin typeface="Poppins" panose="00000500000000000000" pitchFamily="2" charset="0"/>
                <a:cs typeface="Poppins" panose="00000500000000000000" pitchFamily="2" charset="0"/>
              </a:rPr>
              <a:t>Compression </a:t>
            </a:r>
            <a:r>
              <a:rPr lang="en-US" altLang="fr-FR" sz="1300" dirty="0" err="1">
                <a:latin typeface="Poppins" panose="00000500000000000000" pitchFamily="2" charset="0"/>
                <a:cs typeface="Poppins" panose="00000500000000000000" pitchFamily="2" charset="0"/>
              </a:rPr>
              <a:t>rapide</a:t>
            </a:r>
            <a:r>
              <a:rPr lang="en-US" altLang="fr-FR" sz="1300" dirty="0">
                <a:latin typeface="Poppins" panose="00000500000000000000" pitchFamily="2" charset="0"/>
                <a:cs typeface="Poppins" panose="00000500000000000000" pitchFamily="2" charset="0"/>
              </a:rPr>
              <a:t>, </a:t>
            </a:r>
            <a:r>
              <a:rPr lang="en-US" altLang="fr-FR" sz="1300" dirty="0" err="1">
                <a:latin typeface="Poppins" panose="00000500000000000000" pitchFamily="2" charset="0"/>
                <a:cs typeface="Poppins" panose="00000500000000000000" pitchFamily="2" charset="0"/>
              </a:rPr>
              <a:t>id</a:t>
            </a:r>
            <a:r>
              <a:rPr lang="en-US" altLang="en-US" sz="1300" dirty="0" err="1">
                <a:latin typeface="Poppins" panose="00000500000000000000" pitchFamily="2" charset="0"/>
                <a:cs typeface="Poppins" panose="00000500000000000000" pitchFamily="2" charset="0"/>
              </a:rPr>
              <a:t>é</a:t>
            </a:r>
            <a:r>
              <a:rPr lang="en-US" altLang="fr-FR" sz="1300" dirty="0" err="1">
                <a:latin typeface="Poppins" panose="00000500000000000000" pitchFamily="2" charset="0"/>
                <a:cs typeface="Poppins" panose="00000500000000000000" pitchFamily="2" charset="0"/>
              </a:rPr>
              <a:t>ale</a:t>
            </a:r>
            <a:r>
              <a:rPr lang="en-US" altLang="fr-FR" sz="1300" dirty="0">
                <a:latin typeface="Poppins" panose="00000500000000000000" pitchFamily="2" charset="0"/>
                <a:cs typeface="Poppins" panose="00000500000000000000" pitchFamily="2" charset="0"/>
              </a:rPr>
              <a:t> pour la performance des </a:t>
            </a:r>
            <a:r>
              <a:rPr lang="en-US" altLang="en-US" sz="1300" dirty="0" err="1">
                <a:latin typeface="Poppins" panose="00000500000000000000" pitchFamily="2" charset="0"/>
                <a:cs typeface="Poppins" panose="00000500000000000000" pitchFamily="2" charset="0"/>
              </a:rPr>
              <a:t>é</a:t>
            </a:r>
            <a:r>
              <a:rPr lang="en-US" altLang="fr-FR" sz="1300" dirty="0" err="1">
                <a:latin typeface="Poppins" panose="00000500000000000000" pitchFamily="2" charset="0"/>
                <a:cs typeface="Poppins" panose="00000500000000000000" pitchFamily="2" charset="0"/>
              </a:rPr>
              <a:t>critures</a:t>
            </a:r>
            <a:r>
              <a:rPr lang="en-US" altLang="fr-FR" sz="1300" dirty="0">
                <a:latin typeface="Poppins" panose="00000500000000000000" pitchFamily="2" charset="0"/>
                <a:cs typeface="Poppins" panose="00000500000000000000" pitchFamily="2" charset="0"/>
              </a:rPr>
              <a:t>.</a:t>
            </a:r>
          </a:p>
          <a:p>
            <a:pPr indent="0">
              <a:buFont typeface="Arial" panose="020B0604020202020204"/>
              <a:buNone/>
            </a:pPr>
            <a:endParaRPr lang="en-US" altLang="fr-FR" sz="1300" dirty="0">
              <a:latin typeface="Poppins" panose="00000500000000000000" pitchFamily="2" charset="0"/>
              <a:cs typeface="Poppins" panose="00000500000000000000" pitchFamily="2" charset="0"/>
            </a:endParaRPr>
          </a:p>
          <a:p>
            <a:pPr indent="0">
              <a:buFont typeface="Arial" panose="020B0604020202020204"/>
              <a:buNone/>
            </a:pPr>
            <a:r>
              <a:rPr lang="en-US" altLang="fr-FR" sz="1300" dirty="0">
                <a:solidFill>
                  <a:srgbClr val="002060"/>
                </a:solidFill>
                <a:latin typeface="Poppins" panose="00000500000000000000" pitchFamily="2" charset="0"/>
                <a:cs typeface="Poppins" panose="00000500000000000000" pitchFamily="2" charset="0"/>
              </a:rPr>
              <a:t> </a:t>
            </a:r>
            <a:r>
              <a:rPr lang="fr-FR" altLang="en-US" sz="1300" dirty="0">
                <a:solidFill>
                  <a:srgbClr val="002060"/>
                </a:solidFill>
                <a:latin typeface="Poppins" panose="00000500000000000000" pitchFamily="2" charset="0"/>
                <a:cs typeface="Poppins" panose="00000500000000000000" pitchFamily="2" charset="0"/>
              </a:rPr>
              <a:t>     </a:t>
            </a:r>
            <a:r>
              <a:rPr lang="fr-FR" altLang="en-US" sz="1300" b="1" dirty="0">
                <a:solidFill>
                  <a:srgbClr val="002060"/>
                </a:solidFill>
                <a:latin typeface="Poppins" panose="00000500000000000000" pitchFamily="2" charset="0"/>
                <a:cs typeface="Poppins" panose="00000500000000000000" pitchFamily="2" charset="0"/>
              </a:rPr>
              <a:t>  </a:t>
            </a:r>
            <a:r>
              <a:rPr lang="en-US" altLang="fr-FR" sz="1300" b="1" dirty="0" err="1">
                <a:solidFill>
                  <a:srgbClr val="002060"/>
                </a:solidFill>
                <a:latin typeface="Poppins" panose="00000500000000000000" pitchFamily="2" charset="0"/>
                <a:cs typeface="Poppins" panose="00000500000000000000" pitchFamily="2" charset="0"/>
              </a:rPr>
              <a:t>zlib</a:t>
            </a:r>
            <a:r>
              <a:rPr lang="en-US" altLang="fr-FR" sz="1300" b="1" dirty="0">
                <a:solidFill>
                  <a:srgbClr val="002060"/>
                </a:solidFill>
                <a:latin typeface="Poppins" panose="00000500000000000000" pitchFamily="2" charset="0"/>
                <a:cs typeface="Poppins" panose="00000500000000000000" pitchFamily="2" charset="0"/>
              </a:rPr>
              <a:t> :</a:t>
            </a:r>
            <a:r>
              <a:rPr lang="en-US" altLang="fr-FR" sz="1300" dirty="0">
                <a:solidFill>
                  <a:srgbClr val="002060"/>
                </a:solidFill>
                <a:latin typeface="Poppins" panose="00000500000000000000" pitchFamily="2" charset="0"/>
                <a:cs typeface="Poppins" panose="00000500000000000000" pitchFamily="2" charset="0"/>
              </a:rPr>
              <a:t> </a:t>
            </a:r>
            <a:r>
              <a:rPr lang="en-US" altLang="fr-FR" sz="1300" dirty="0">
                <a:latin typeface="Poppins" panose="00000500000000000000" pitchFamily="2" charset="0"/>
                <a:cs typeface="Poppins" panose="00000500000000000000" pitchFamily="2" charset="0"/>
              </a:rPr>
              <a:t>Compression plus </a:t>
            </a:r>
            <a:r>
              <a:rPr lang="en-US" altLang="en-US" sz="1300" dirty="0" err="1">
                <a:latin typeface="Poppins" panose="00000500000000000000" pitchFamily="2" charset="0"/>
                <a:cs typeface="Poppins" panose="00000500000000000000" pitchFamily="2" charset="0"/>
              </a:rPr>
              <a:t>é</a:t>
            </a:r>
            <a:r>
              <a:rPr lang="en-US" altLang="fr-FR" sz="1300" dirty="0" err="1">
                <a:latin typeface="Poppins" panose="00000500000000000000" pitchFamily="2" charset="0"/>
                <a:cs typeface="Poppins" panose="00000500000000000000" pitchFamily="2" charset="0"/>
              </a:rPr>
              <a:t>lev</a:t>
            </a:r>
            <a:r>
              <a:rPr lang="en-US" altLang="en-US" sz="1300" dirty="0" err="1">
                <a:latin typeface="Poppins" panose="00000500000000000000" pitchFamily="2" charset="0"/>
                <a:cs typeface="Poppins" panose="00000500000000000000" pitchFamily="2" charset="0"/>
              </a:rPr>
              <a:t>é</a:t>
            </a:r>
            <a:r>
              <a:rPr lang="en-US" altLang="fr-FR" sz="1300" dirty="0" err="1">
                <a:latin typeface="Poppins" panose="00000500000000000000" pitchFamily="2" charset="0"/>
                <a:cs typeface="Poppins" panose="00000500000000000000" pitchFamily="2" charset="0"/>
              </a:rPr>
              <a:t>e</a:t>
            </a:r>
            <a:r>
              <a:rPr lang="en-US" altLang="fr-FR" sz="1300" dirty="0">
                <a:latin typeface="Poppins" panose="00000500000000000000" pitchFamily="2" charset="0"/>
                <a:cs typeface="Poppins" panose="00000500000000000000" pitchFamily="2" charset="0"/>
              </a:rPr>
              <a:t>, </a:t>
            </a:r>
            <a:r>
              <a:rPr lang="en-US" altLang="en-US" sz="1300" dirty="0" err="1">
                <a:latin typeface="Poppins" panose="00000500000000000000" pitchFamily="2" charset="0"/>
                <a:cs typeface="Poppins" panose="00000500000000000000" pitchFamily="2" charset="0"/>
              </a:rPr>
              <a:t>é</a:t>
            </a:r>
            <a:r>
              <a:rPr lang="en-US" altLang="fr-FR" sz="1300" dirty="0" err="1">
                <a:latin typeface="Poppins" panose="00000500000000000000" pitchFamily="2" charset="0"/>
                <a:cs typeface="Poppins" panose="00000500000000000000" pitchFamily="2" charset="0"/>
              </a:rPr>
              <a:t>conomise</a:t>
            </a:r>
            <a:r>
              <a:rPr lang="en-US" altLang="fr-FR" sz="1300" dirty="0">
                <a:latin typeface="Poppins" panose="00000500000000000000" pitchFamily="2" charset="0"/>
                <a:cs typeface="Poppins" panose="00000500000000000000" pitchFamily="2" charset="0"/>
              </a:rPr>
              <a:t> </a:t>
            </a:r>
            <a:r>
              <a:rPr lang="en-US" altLang="fr-FR" sz="1300" dirty="0" err="1">
                <a:latin typeface="Poppins" panose="00000500000000000000" pitchFamily="2" charset="0"/>
                <a:cs typeface="Poppins" panose="00000500000000000000" pitchFamily="2" charset="0"/>
              </a:rPr>
              <a:t>davantage</a:t>
            </a:r>
            <a:r>
              <a:rPr lang="en-US" altLang="fr-FR" sz="1300" dirty="0">
                <a:latin typeface="Poppins" panose="00000500000000000000" pitchFamily="2" charset="0"/>
                <a:cs typeface="Poppins" panose="00000500000000000000" pitchFamily="2" charset="0"/>
              </a:rPr>
              <a:t> </a:t>
            </a:r>
            <a:r>
              <a:rPr lang="en-US" altLang="fr-FR" sz="1300" dirty="0" err="1">
                <a:latin typeface="Poppins" panose="00000500000000000000" pitchFamily="2" charset="0"/>
                <a:cs typeface="Poppins" panose="00000500000000000000" pitchFamily="2" charset="0"/>
              </a:rPr>
              <a:t>d’espace</a:t>
            </a:r>
            <a:r>
              <a:rPr lang="en-US" altLang="fr-FR" sz="1300" dirty="0">
                <a:latin typeface="Poppins" panose="00000500000000000000" pitchFamily="2" charset="0"/>
                <a:cs typeface="Poppins" panose="00000500000000000000" pitchFamily="2" charset="0"/>
              </a:rPr>
              <a:t> </a:t>
            </a:r>
            <a:r>
              <a:rPr lang="en-US" altLang="fr-FR" sz="1300" dirty="0" err="1">
                <a:latin typeface="Poppins" panose="00000500000000000000" pitchFamily="2" charset="0"/>
                <a:cs typeface="Poppins" panose="00000500000000000000" pitchFamily="2" charset="0"/>
              </a:rPr>
              <a:t>disque</a:t>
            </a:r>
            <a:r>
              <a:rPr lang="en-US" altLang="fr-FR" sz="1300" dirty="0">
                <a:latin typeface="Poppins" panose="00000500000000000000" pitchFamily="2" charset="0"/>
                <a:cs typeface="Poppins" panose="00000500000000000000" pitchFamily="2" charset="0"/>
              </a:rPr>
              <a:t> </a:t>
            </a:r>
            <a:r>
              <a:rPr lang="en-US" altLang="fr-FR" sz="1300" dirty="0" err="1">
                <a:latin typeface="Poppins" panose="00000500000000000000" pitchFamily="2" charset="0"/>
                <a:cs typeface="Poppins" panose="00000500000000000000" pitchFamily="2" charset="0"/>
              </a:rPr>
              <a:t>mais</a:t>
            </a:r>
            <a:r>
              <a:rPr lang="en-US" altLang="fr-FR" sz="1300" dirty="0">
                <a:latin typeface="Poppins" panose="00000500000000000000" pitchFamily="2" charset="0"/>
                <a:cs typeface="Poppins" panose="00000500000000000000" pitchFamily="2" charset="0"/>
              </a:rPr>
              <a:t> </a:t>
            </a:r>
            <a:r>
              <a:rPr lang="en-US" altLang="fr-FR" sz="1300" dirty="0" err="1">
                <a:latin typeface="Poppins" panose="00000500000000000000" pitchFamily="2" charset="0"/>
                <a:cs typeface="Poppins" panose="00000500000000000000" pitchFamily="2" charset="0"/>
              </a:rPr>
              <a:t>demande</a:t>
            </a:r>
            <a:r>
              <a:rPr lang="en-US" altLang="fr-FR" sz="1300" dirty="0">
                <a:latin typeface="Poppins" panose="00000500000000000000" pitchFamily="2" charset="0"/>
                <a:cs typeface="Poppins" panose="00000500000000000000" pitchFamily="2" charset="0"/>
              </a:rPr>
              <a:t> plus de CPU.</a:t>
            </a:r>
          </a:p>
        </p:txBody>
      </p:sp>
      <p:sp>
        <p:nvSpPr>
          <p:cNvPr id="10" name="Zone de texte 1">
            <a:extLst>
              <a:ext uri="{FF2B5EF4-FFF2-40B4-BE49-F238E27FC236}">
                <a16:creationId xmlns:a16="http://schemas.microsoft.com/office/drawing/2014/main" id="{FD6AE1D3-75B2-C0B5-3FBD-13FE48E1FF30}"/>
              </a:ext>
            </a:extLst>
          </p:cNvPr>
          <p:cNvSpPr txBox="1"/>
          <p:nvPr/>
        </p:nvSpPr>
        <p:spPr>
          <a:xfrm>
            <a:off x="200449" y="2015695"/>
            <a:ext cx="1463840" cy="323165"/>
          </a:xfrm>
          <a:prstGeom prst="rect">
            <a:avLst/>
          </a:prstGeom>
        </p:spPr>
        <p:txBody>
          <a:bodyPr wrap="square">
            <a:spAutoFit/>
          </a:bodyPr>
          <a:lstStyle/>
          <a:p>
            <a:r>
              <a:rPr lang="en-US" altLang="zh-CN" sz="1500" b="1" dirty="0" err="1">
                <a:solidFill>
                  <a:schemeClr val="accent1">
                    <a:lumMod val="50000"/>
                  </a:schemeClr>
                </a:solidFill>
                <a:latin typeface="Poppins" panose="00000500000000000000" pitchFamily="2" charset="0"/>
                <a:cs typeface="Poppins" panose="00000500000000000000" pitchFamily="2" charset="0"/>
              </a:rPr>
              <a:t>Avantages</a:t>
            </a:r>
            <a:r>
              <a:rPr lang="en-US" altLang="zh-CN" sz="1500" b="1" dirty="0">
                <a:solidFill>
                  <a:schemeClr val="accent1">
                    <a:lumMod val="75000"/>
                  </a:schemeClr>
                </a:solidFill>
                <a:latin typeface="Poppins" panose="00000500000000000000" pitchFamily="2" charset="0"/>
                <a:cs typeface="Poppins" panose="00000500000000000000" pitchFamily="2" charset="0"/>
              </a:rPr>
              <a:t> :</a:t>
            </a:r>
          </a:p>
        </p:txBody>
      </p:sp>
      <p:sp>
        <p:nvSpPr>
          <p:cNvPr id="12" name="ZoneTexte 11">
            <a:extLst>
              <a:ext uri="{FF2B5EF4-FFF2-40B4-BE49-F238E27FC236}">
                <a16:creationId xmlns:a16="http://schemas.microsoft.com/office/drawing/2014/main" id="{4344F733-F3F5-72CC-521C-DF811C8BDEA4}"/>
              </a:ext>
            </a:extLst>
          </p:cNvPr>
          <p:cNvSpPr txBox="1"/>
          <p:nvPr/>
        </p:nvSpPr>
        <p:spPr>
          <a:xfrm>
            <a:off x="52916" y="109311"/>
            <a:ext cx="9038167" cy="830997"/>
          </a:xfrm>
          <a:prstGeom prst="rect">
            <a:avLst/>
          </a:prstGeom>
          <a:noFill/>
        </p:spPr>
        <p:txBody>
          <a:bodyPr wrap="square">
            <a:spAutoFit/>
          </a:bodyPr>
          <a:lstStyle/>
          <a:p>
            <a:pPr algn="ctr"/>
            <a:r>
              <a:rPr lang="en-US" altLang="fr-FR" sz="2400" b="1" dirty="0">
                <a:solidFill>
                  <a:srgbClr val="0C0A9E"/>
                </a:solidFill>
                <a:latin typeface="IBM Plex Mono" panose="020B0509050203000203" pitchFamily="49" charset="0"/>
                <a:cs typeface="Poppins" panose="00000500000000000000" pitchFamily="2" charset="0"/>
                <a:sym typeface="+mn-ea"/>
              </a:rPr>
              <a:t>La compression des </a:t>
            </a:r>
            <a:r>
              <a:rPr lang="en-US" altLang="fr-FR" sz="2400" b="1" dirty="0" err="1">
                <a:solidFill>
                  <a:srgbClr val="0C0A9E"/>
                </a:solidFill>
                <a:latin typeface="IBM Plex Mono" panose="020B0509050203000203" pitchFamily="49" charset="0"/>
                <a:cs typeface="Poppins" panose="00000500000000000000" pitchFamily="2" charset="0"/>
                <a:sym typeface="+mn-ea"/>
              </a:rPr>
              <a:t>donn</a:t>
            </a:r>
            <a:r>
              <a:rPr lang="en-US" altLang="en-US" sz="2400" b="1" dirty="0" err="1">
                <a:solidFill>
                  <a:srgbClr val="0C0A9E"/>
                </a:solidFill>
                <a:latin typeface="IBM Plex Mono" panose="020B0509050203000203" pitchFamily="49" charset="0"/>
                <a:cs typeface="Poppins" panose="00000500000000000000" pitchFamily="2" charset="0"/>
                <a:sym typeface="+mn-ea"/>
              </a:rPr>
              <a:t>é</a:t>
            </a:r>
            <a:r>
              <a:rPr lang="en-US" altLang="fr-FR" sz="2400" b="1" dirty="0" err="1">
                <a:solidFill>
                  <a:srgbClr val="0C0A9E"/>
                </a:solidFill>
                <a:latin typeface="IBM Plex Mono" panose="020B0509050203000203" pitchFamily="49" charset="0"/>
                <a:cs typeface="Poppins" panose="00000500000000000000" pitchFamily="2" charset="0"/>
                <a:sym typeface="+mn-ea"/>
              </a:rPr>
              <a:t>es</a:t>
            </a:r>
            <a:r>
              <a:rPr lang="en-US" altLang="fr-FR" sz="2400" b="1" dirty="0">
                <a:solidFill>
                  <a:srgbClr val="0C0A9E"/>
                </a:solidFill>
                <a:latin typeface="IBM Plex Mono" panose="020B0509050203000203" pitchFamily="49" charset="0"/>
                <a:cs typeface="Poppins" panose="00000500000000000000" pitchFamily="2" charset="0"/>
                <a:sym typeface="+mn-ea"/>
              </a:rPr>
              <a:t> et le </a:t>
            </a:r>
            <a:r>
              <a:rPr lang="en-US" altLang="fr-FR" sz="2400" b="1" dirty="0" err="1">
                <a:solidFill>
                  <a:srgbClr val="0C0A9E"/>
                </a:solidFill>
                <a:latin typeface="IBM Plex Mono" panose="020B0509050203000203" pitchFamily="49" charset="0"/>
                <a:cs typeface="Poppins" panose="00000500000000000000" pitchFamily="2" charset="0"/>
                <a:sym typeface="+mn-ea"/>
              </a:rPr>
              <a:t>moteur</a:t>
            </a:r>
            <a:r>
              <a:rPr lang="en-US" altLang="fr-FR" sz="2400" b="1" dirty="0">
                <a:solidFill>
                  <a:srgbClr val="0C0A9E"/>
                </a:solidFill>
                <a:latin typeface="IBM Plex Mono" panose="020B0509050203000203" pitchFamily="49" charset="0"/>
                <a:cs typeface="Poppins" panose="00000500000000000000" pitchFamily="2" charset="0"/>
                <a:sym typeface="+mn-ea"/>
              </a:rPr>
              <a:t> </a:t>
            </a:r>
            <a:r>
              <a:rPr lang="en-US" altLang="fr-FR" sz="2400" b="1" dirty="0" err="1">
                <a:solidFill>
                  <a:srgbClr val="0C0A9E"/>
                </a:solidFill>
                <a:latin typeface="IBM Plex Mono" panose="020B0509050203000203" pitchFamily="49" charset="0"/>
                <a:cs typeface="Poppins" panose="00000500000000000000" pitchFamily="2" charset="0"/>
                <a:sym typeface="+mn-ea"/>
              </a:rPr>
              <a:t>WiredTiger</a:t>
            </a:r>
            <a:endParaRPr lang="fr-FR" sz="2400" b="1" dirty="0">
              <a:solidFill>
                <a:srgbClr val="0C0A9E"/>
              </a:solidFill>
              <a:latin typeface="IBM Plex Mono" panose="020B0509050203000203" pitchFamily="49" charset="0"/>
              <a:cs typeface="Poppins" panose="00000500000000000000" pitchFamily="2" charset="0"/>
            </a:endParaRPr>
          </a:p>
        </p:txBody>
      </p:sp>
      <p:grpSp>
        <p:nvGrpSpPr>
          <p:cNvPr id="3" name="Google Shape;1522;p38">
            <a:extLst>
              <a:ext uri="{FF2B5EF4-FFF2-40B4-BE49-F238E27FC236}">
                <a16:creationId xmlns:a16="http://schemas.microsoft.com/office/drawing/2014/main" id="{CB680346-E3EC-3905-FD63-D79387FE4360}"/>
              </a:ext>
            </a:extLst>
          </p:cNvPr>
          <p:cNvGrpSpPr/>
          <p:nvPr/>
        </p:nvGrpSpPr>
        <p:grpSpPr>
          <a:xfrm>
            <a:off x="-3560" y="4819174"/>
            <a:ext cx="4558967" cy="134100"/>
            <a:chOff x="796100" y="3019701"/>
            <a:chExt cx="4558967" cy="134100"/>
          </a:xfrm>
        </p:grpSpPr>
        <p:sp>
          <p:nvSpPr>
            <p:cNvPr id="11" name="Google Shape;1523;p38">
              <a:extLst>
                <a:ext uri="{FF2B5EF4-FFF2-40B4-BE49-F238E27FC236}">
                  <a16:creationId xmlns:a16="http://schemas.microsoft.com/office/drawing/2014/main" id="{0F8BEECB-0C12-7970-560D-519571CAA12C}"/>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1524;p38">
              <a:extLst>
                <a:ext uri="{FF2B5EF4-FFF2-40B4-BE49-F238E27FC236}">
                  <a16:creationId xmlns:a16="http://schemas.microsoft.com/office/drawing/2014/main" id="{BED028C2-F5AB-1454-5611-00D8EE12C02A}"/>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4" name="Google Shape;1525;p38">
              <a:extLst>
                <a:ext uri="{FF2B5EF4-FFF2-40B4-BE49-F238E27FC236}">
                  <a16:creationId xmlns:a16="http://schemas.microsoft.com/office/drawing/2014/main" id="{E433819C-87F6-AB16-2108-D8244FF2FDA6}"/>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304;p40">
            <a:extLst>
              <a:ext uri="{FF2B5EF4-FFF2-40B4-BE49-F238E27FC236}">
                <a16:creationId xmlns:a16="http://schemas.microsoft.com/office/drawing/2014/main" id="{10AD6CAC-2032-991D-CF57-3043A7D619E1}"/>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51</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329600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grpSp>
        <p:nvGrpSpPr>
          <p:cNvPr id="1589" name="Google Shape;1589;p40"/>
          <p:cNvGrpSpPr/>
          <p:nvPr/>
        </p:nvGrpSpPr>
        <p:grpSpPr>
          <a:xfrm>
            <a:off x="6608968" y="2250725"/>
            <a:ext cx="5299852" cy="4103650"/>
            <a:chOff x="4272297" y="1905219"/>
            <a:chExt cx="5299852" cy="4103650"/>
          </a:xfrm>
        </p:grpSpPr>
        <p:pic>
          <p:nvPicPr>
            <p:cNvPr id="1590" name="Google Shape;1590;p40"/>
            <p:cNvPicPr preferRelativeResize="0"/>
            <p:nvPr/>
          </p:nvPicPr>
          <p:blipFill rotWithShape="1">
            <a:blip r:embed="rId3">
              <a:alphaModFix/>
            </a:blip>
            <a:srcRect l="16960" t="24718" r="7121" b="26177"/>
            <a:stretch/>
          </p:blipFill>
          <p:spPr>
            <a:xfrm rot="16200000" flipH="1">
              <a:off x="4904631" y="2391044"/>
              <a:ext cx="4103650" cy="3132000"/>
            </a:xfrm>
            <a:prstGeom prst="rect">
              <a:avLst/>
            </a:prstGeom>
            <a:noFill/>
            <a:ln>
              <a:noFill/>
            </a:ln>
          </p:spPr>
        </p:pic>
        <p:grpSp>
          <p:nvGrpSpPr>
            <p:cNvPr id="1591" name="Google Shape;1591;p40"/>
            <p:cNvGrpSpPr/>
            <p:nvPr/>
          </p:nvGrpSpPr>
          <p:grpSpPr>
            <a:xfrm rot="-5400000" flipH="1">
              <a:off x="5559002" y="2998246"/>
              <a:ext cx="2612219" cy="1651600"/>
              <a:chOff x="7072549" y="2967348"/>
              <a:chExt cx="1598470" cy="1010524"/>
            </a:xfrm>
          </p:grpSpPr>
          <p:sp>
            <p:nvSpPr>
              <p:cNvPr id="1592" name="Google Shape;1592;p40"/>
              <p:cNvSpPr/>
              <p:nvPr/>
            </p:nvSpPr>
            <p:spPr>
              <a:xfrm>
                <a:off x="7072549" y="3394951"/>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40"/>
              <p:cNvSpPr/>
              <p:nvPr/>
            </p:nvSpPr>
            <p:spPr>
              <a:xfrm>
                <a:off x="8190094" y="3518372"/>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7727417" y="2967348"/>
                <a:ext cx="480925" cy="42419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0"/>
            <p:cNvGrpSpPr/>
            <p:nvPr/>
          </p:nvGrpSpPr>
          <p:grpSpPr>
            <a:xfrm rot="-5400000" flipH="1">
              <a:off x="7140078" y="3883230"/>
              <a:ext cx="134004" cy="134004"/>
              <a:chOff x="8356813" y="1074288"/>
              <a:chExt cx="351900" cy="351900"/>
            </a:xfrm>
          </p:grpSpPr>
          <p:sp>
            <p:nvSpPr>
              <p:cNvPr id="1597" name="Google Shape;1597;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0"/>
            <p:cNvSpPr/>
            <p:nvPr/>
          </p:nvSpPr>
          <p:spPr>
            <a:xfrm rot="16200000" flipH="1">
              <a:off x="6766253" y="3499155"/>
              <a:ext cx="134004" cy="134004"/>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40"/>
            <p:cNvSpPr/>
            <p:nvPr/>
          </p:nvSpPr>
          <p:spPr>
            <a:xfrm rot="5400000" flipH="1">
              <a:off x="5355707" y="1897716"/>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04" name="Google Shape;1604;p40"/>
            <p:cNvGrpSpPr/>
            <p:nvPr/>
          </p:nvGrpSpPr>
          <p:grpSpPr>
            <a:xfrm rot="-5400000" flipH="1">
              <a:off x="7150650" y="3344410"/>
              <a:ext cx="729060" cy="943327"/>
              <a:chOff x="959750" y="2678373"/>
              <a:chExt cx="729060" cy="943327"/>
            </a:xfrm>
          </p:grpSpPr>
          <p:sp>
            <p:nvSpPr>
              <p:cNvPr id="1605" name="Google Shape;1605;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565385" y="2678373"/>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40"/>
            <p:cNvGrpSpPr/>
            <p:nvPr/>
          </p:nvGrpSpPr>
          <p:grpSpPr>
            <a:xfrm rot="-5400000" flipH="1">
              <a:off x="7237650" y="4201057"/>
              <a:ext cx="699928" cy="1651024"/>
              <a:chOff x="8337812" y="3492483"/>
              <a:chExt cx="699928" cy="1651024"/>
            </a:xfrm>
          </p:grpSpPr>
          <p:sp>
            <p:nvSpPr>
              <p:cNvPr id="1613" name="Google Shape;1613;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8" name="Google Shape;1618;p40"/>
            <p:cNvGrpSpPr/>
            <p:nvPr/>
          </p:nvGrpSpPr>
          <p:grpSpPr>
            <a:xfrm rot="-5400000" flipH="1">
              <a:off x="5819578" y="4727817"/>
              <a:ext cx="134004" cy="134004"/>
              <a:chOff x="8356813" y="1074288"/>
              <a:chExt cx="351900" cy="351900"/>
            </a:xfrm>
          </p:grpSpPr>
          <p:sp>
            <p:nvSpPr>
              <p:cNvPr id="1619" name="Google Shape;1619;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6" name="Google Shape;1590;p40">
            <a:extLst>
              <a:ext uri="{FF2B5EF4-FFF2-40B4-BE49-F238E27FC236}">
                <a16:creationId xmlns:a16="http://schemas.microsoft.com/office/drawing/2014/main" id="{B6F920C2-8C6F-F0AD-8F28-BC29ABB0CF49}"/>
              </a:ext>
            </a:extLst>
          </p:cNvPr>
          <p:cNvPicPr preferRelativeResize="0"/>
          <p:nvPr/>
        </p:nvPicPr>
        <p:blipFill rotWithShape="1">
          <a:blip r:embed="rId3">
            <a:alphaModFix/>
          </a:blip>
          <a:srcRect l="16960" t="24718" r="7121" b="26177"/>
          <a:stretch/>
        </p:blipFill>
        <p:spPr>
          <a:xfrm rot="16200000" flipH="1">
            <a:off x="-2462016" y="3117096"/>
            <a:ext cx="4103650" cy="3132000"/>
          </a:xfrm>
          <a:prstGeom prst="rect">
            <a:avLst/>
          </a:prstGeom>
          <a:noFill/>
          <a:ln>
            <a:noFill/>
          </a:ln>
        </p:spPr>
      </p:pic>
      <p:sp>
        <p:nvSpPr>
          <p:cNvPr id="3" name="Google Shape;3214;p57">
            <a:extLst>
              <a:ext uri="{FF2B5EF4-FFF2-40B4-BE49-F238E27FC236}">
                <a16:creationId xmlns:a16="http://schemas.microsoft.com/office/drawing/2014/main" id="{D1C20FF4-2D46-B7D6-FB1E-D15B4D24CDE9}"/>
              </a:ext>
            </a:extLst>
          </p:cNvPr>
          <p:cNvSpPr txBox="1">
            <a:spLocks noGrp="1"/>
          </p:cNvSpPr>
          <p:nvPr>
            <p:ph type="subTitle" idx="1"/>
          </p:nvPr>
        </p:nvSpPr>
        <p:spPr>
          <a:xfrm>
            <a:off x="448310" y="943610"/>
            <a:ext cx="8714105" cy="3256280"/>
          </a:xfrm>
          <a:prstGeom prst="rect">
            <a:avLst/>
          </a:prstGeom>
          <a:ln w="12700" cmpd="sng">
            <a:noFill/>
            <a:prstDash val="sysDot"/>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fr-FR" sz="1400" b="1" dirty="0">
                <a:solidFill>
                  <a:schemeClr val="tx1"/>
                </a:solidFill>
                <a:latin typeface="Poppins" panose="00000500000000000000" pitchFamily="2" charset="0"/>
                <a:cs typeface="Poppins" panose="00000500000000000000" pitchFamily="2" charset="0"/>
              </a:rPr>
              <a:t>MongoDB</a:t>
            </a:r>
            <a:r>
              <a:rPr lang="en-US" altLang="fr-FR" sz="1400" dirty="0">
                <a:solidFill>
                  <a:schemeClr val="tx1"/>
                </a:solidFill>
                <a:latin typeface="Poppins" panose="00000500000000000000" pitchFamily="2" charset="0"/>
                <a:cs typeface="Poppins" panose="00000500000000000000" pitchFamily="2" charset="0"/>
              </a:rPr>
              <a:t> </a:t>
            </a:r>
            <a:r>
              <a:rPr lang="en-US" altLang="fr-FR" sz="1400" dirty="0" err="1">
                <a:solidFill>
                  <a:schemeClr val="tx1"/>
                </a:solidFill>
                <a:latin typeface="Poppins" panose="00000500000000000000" pitchFamily="2" charset="0"/>
                <a:cs typeface="Poppins" panose="00000500000000000000" pitchFamily="2" charset="0"/>
              </a:rPr>
              <a:t>utilise</a:t>
            </a:r>
            <a:r>
              <a:rPr lang="en-US" altLang="fr-FR" sz="1400" dirty="0">
                <a:solidFill>
                  <a:schemeClr val="tx1"/>
                </a:solidFill>
                <a:latin typeface="Poppins" panose="00000500000000000000" pitchFamily="2" charset="0"/>
                <a:cs typeface="Poppins" panose="00000500000000000000" pitchFamily="2" charset="0"/>
              </a:rPr>
              <a:t> un cache pour </a:t>
            </a:r>
            <a:r>
              <a:rPr lang="en-US" altLang="fr-FR" sz="1400" dirty="0" err="1">
                <a:solidFill>
                  <a:schemeClr val="tx1"/>
                </a:solidFill>
                <a:latin typeface="Poppins" panose="00000500000000000000" pitchFamily="2" charset="0"/>
                <a:cs typeface="Poppins" panose="00000500000000000000" pitchFamily="2" charset="0"/>
              </a:rPr>
              <a:t>am</a:t>
            </a:r>
            <a:r>
              <a:rPr lang="en-US" altLang="en-US" sz="1400" dirty="0" err="1">
                <a:solidFill>
                  <a:schemeClr val="tx1"/>
                </a:solidFill>
                <a:latin typeface="Poppins" panose="00000500000000000000" pitchFamily="2" charset="0"/>
                <a:cs typeface="Poppins" panose="00000500000000000000" pitchFamily="2" charset="0"/>
              </a:rPr>
              <a:t>é</a:t>
            </a:r>
            <a:r>
              <a:rPr lang="en-US" altLang="fr-FR" sz="1400" dirty="0" err="1">
                <a:solidFill>
                  <a:schemeClr val="tx1"/>
                </a:solidFill>
                <a:latin typeface="Poppins" panose="00000500000000000000" pitchFamily="2" charset="0"/>
                <a:cs typeface="Poppins" panose="00000500000000000000" pitchFamily="2" charset="0"/>
              </a:rPr>
              <a:t>liorer</a:t>
            </a:r>
            <a:r>
              <a:rPr lang="en-US" altLang="fr-FR" sz="1400" dirty="0">
                <a:solidFill>
                  <a:schemeClr val="tx1"/>
                </a:solidFill>
                <a:latin typeface="Poppins" panose="00000500000000000000" pitchFamily="2" charset="0"/>
                <a:cs typeface="Poppins" panose="00000500000000000000" pitchFamily="2" charset="0"/>
              </a:rPr>
              <a:t> la </a:t>
            </a:r>
            <a:r>
              <a:rPr lang="en-US" altLang="fr-FR" sz="1400" dirty="0" err="1">
                <a:solidFill>
                  <a:schemeClr val="tx1"/>
                </a:solidFill>
                <a:latin typeface="Poppins" panose="00000500000000000000" pitchFamily="2" charset="0"/>
                <a:cs typeface="Poppins" panose="00000500000000000000" pitchFamily="2" charset="0"/>
              </a:rPr>
              <a:t>vitesse</a:t>
            </a:r>
            <a:r>
              <a:rPr lang="en-US" altLang="fr-FR" sz="1400" dirty="0">
                <a:solidFill>
                  <a:schemeClr val="tx1"/>
                </a:solidFill>
                <a:latin typeface="Poppins" panose="00000500000000000000" pitchFamily="2" charset="0"/>
                <a:cs typeface="Poppins" panose="00000500000000000000" pitchFamily="2" charset="0"/>
              </a:rPr>
              <a:t> de </a:t>
            </a:r>
            <a:r>
              <a:rPr lang="en-US" altLang="fr-FR" sz="1400" dirty="0" err="1">
                <a:solidFill>
                  <a:schemeClr val="tx1"/>
                </a:solidFill>
                <a:latin typeface="Poppins" panose="00000500000000000000" pitchFamily="2" charset="0"/>
                <a:cs typeface="Poppins" panose="00000500000000000000" pitchFamily="2" charset="0"/>
              </a:rPr>
              <a:t>traitement</a:t>
            </a:r>
            <a:r>
              <a:rPr lang="en-US" altLang="fr-FR" sz="1400" dirty="0">
                <a:solidFill>
                  <a:schemeClr val="tx1"/>
                </a:solidFill>
                <a:latin typeface="Poppins" panose="00000500000000000000" pitchFamily="2" charset="0"/>
                <a:cs typeface="Poppins" panose="00000500000000000000" pitchFamily="2" charset="0"/>
              </a:rPr>
              <a:t> des </a:t>
            </a:r>
            <a:r>
              <a:rPr lang="en-US" altLang="fr-FR" sz="1400" dirty="0" err="1">
                <a:solidFill>
                  <a:schemeClr val="tx1"/>
                </a:solidFill>
                <a:latin typeface="Poppins" panose="00000500000000000000" pitchFamily="2" charset="0"/>
                <a:cs typeface="Poppins" panose="00000500000000000000" pitchFamily="2" charset="0"/>
              </a:rPr>
              <a:t>requ</a:t>
            </a:r>
            <a:r>
              <a:rPr lang="en-US" altLang="en-US" sz="1400" dirty="0" err="1">
                <a:solidFill>
                  <a:schemeClr val="tx1"/>
                </a:solidFill>
                <a:latin typeface="Poppins" panose="00000500000000000000" pitchFamily="2" charset="0"/>
                <a:cs typeface="Poppins" panose="00000500000000000000" pitchFamily="2" charset="0"/>
              </a:rPr>
              <a:t>ê</a:t>
            </a:r>
            <a:r>
              <a:rPr lang="en-US" altLang="fr-FR" sz="1400" dirty="0" err="1">
                <a:solidFill>
                  <a:schemeClr val="tx1"/>
                </a:solidFill>
                <a:latin typeface="Poppins" panose="00000500000000000000" pitchFamily="2" charset="0"/>
                <a:cs typeface="Poppins" panose="00000500000000000000" pitchFamily="2" charset="0"/>
              </a:rPr>
              <a:t>tes</a:t>
            </a:r>
            <a:r>
              <a:rPr lang="en-US" altLang="fr-FR" sz="1400" dirty="0">
                <a:solidFill>
                  <a:schemeClr val="tx1"/>
                </a:solidFill>
                <a:latin typeface="Poppins" panose="00000500000000000000" pitchFamily="2" charset="0"/>
                <a:cs typeface="Poppins" panose="00000500000000000000" pitchFamily="2" charset="0"/>
              </a:rPr>
              <a:t>.</a:t>
            </a:r>
          </a:p>
          <a:p>
            <a:pPr marL="0" lvl="0" indent="0" algn="l" rtl="0">
              <a:spcBef>
                <a:spcPts val="0"/>
              </a:spcBef>
              <a:spcAft>
                <a:spcPts val="0"/>
              </a:spcAft>
              <a:buClr>
                <a:schemeClr val="dk1"/>
              </a:buClr>
              <a:buSzPts val="1100"/>
              <a:buFont typeface="Arial" panose="020B0604020202020204"/>
              <a:buNone/>
            </a:pPr>
            <a:endParaRPr lang="en-US" altLang="fr-FR" sz="1400" dirty="0">
              <a:solidFill>
                <a:schemeClr val="tx1"/>
              </a:solidFill>
              <a:latin typeface="Poppins" panose="00000500000000000000" pitchFamily="2" charset="0"/>
              <a:cs typeface="Poppins" panose="00000500000000000000" pitchFamily="2" charset="0"/>
            </a:endParaRPr>
          </a:p>
          <a:p>
            <a:pPr marL="0" lvl="0" indent="0" algn="l" rtl="0">
              <a:spcBef>
                <a:spcPts val="0"/>
              </a:spcBef>
              <a:spcAft>
                <a:spcPts val="0"/>
              </a:spcAft>
              <a:buClr>
                <a:schemeClr val="dk1"/>
              </a:buClr>
              <a:buSzPts val="1100"/>
              <a:buFont typeface="Arial" panose="020B0604020202020204"/>
              <a:buNone/>
            </a:pPr>
            <a:r>
              <a:rPr lang="en-US" altLang="fr-FR" sz="1400" b="1" dirty="0" err="1">
                <a:solidFill>
                  <a:schemeClr val="accent1">
                    <a:lumMod val="50000"/>
                  </a:schemeClr>
                </a:solidFill>
                <a:latin typeface="Poppins" panose="00000500000000000000" pitchFamily="2" charset="0"/>
                <a:cs typeface="Poppins" panose="00000500000000000000" pitchFamily="2" charset="0"/>
              </a:rPr>
              <a:t>Qu’est-ce</a:t>
            </a:r>
            <a:r>
              <a:rPr lang="en-US" altLang="fr-FR" sz="1400" b="1" dirty="0">
                <a:solidFill>
                  <a:schemeClr val="accent1">
                    <a:lumMod val="50000"/>
                  </a:schemeClr>
                </a:solidFill>
                <a:latin typeface="Poppins" panose="00000500000000000000" pitchFamily="2" charset="0"/>
                <a:cs typeface="Poppins" panose="00000500000000000000" pitchFamily="2" charset="0"/>
              </a:rPr>
              <a:t> que le cache ?</a:t>
            </a:r>
          </a:p>
          <a:p>
            <a:pPr marL="0" lvl="0" indent="0" algn="l" rtl="0">
              <a:spcBef>
                <a:spcPts val="0"/>
              </a:spcBef>
              <a:spcAft>
                <a:spcPts val="0"/>
              </a:spcAft>
              <a:buClr>
                <a:schemeClr val="dk1"/>
              </a:buClr>
              <a:buSzPts val="1100"/>
              <a:buFont typeface="Arial" panose="020B0604020202020204"/>
              <a:buNone/>
            </a:pPr>
            <a:endParaRPr lang="en-US" altLang="fr-FR" sz="1400" b="1" dirty="0">
              <a:solidFill>
                <a:schemeClr val="tx1"/>
              </a:solidFill>
              <a:latin typeface="Poppins" panose="00000500000000000000" pitchFamily="2" charset="0"/>
              <a:cs typeface="Poppins" panose="00000500000000000000" pitchFamily="2" charset="0"/>
            </a:endParaRPr>
          </a:p>
          <a:p>
            <a:pPr marL="0" lvl="0" indent="0" algn="l" rtl="0">
              <a:spcBef>
                <a:spcPts val="0"/>
              </a:spcBef>
              <a:spcAft>
                <a:spcPts val="0"/>
              </a:spcAft>
              <a:buClr>
                <a:schemeClr val="dk1"/>
              </a:buClr>
              <a:buSzPts val="1100"/>
              <a:buFont typeface="Arial" panose="020B0604020202020204"/>
              <a:buNone/>
            </a:pPr>
            <a:r>
              <a:rPr lang="en-US" altLang="fr-FR" sz="1400" dirty="0" err="1">
                <a:solidFill>
                  <a:schemeClr val="tx1"/>
                </a:solidFill>
                <a:latin typeface="Poppins" panose="00000500000000000000" pitchFamily="2" charset="0"/>
                <a:cs typeface="Poppins" panose="00000500000000000000" pitchFamily="2" charset="0"/>
              </a:rPr>
              <a:t>C’est</a:t>
            </a:r>
            <a:r>
              <a:rPr lang="en-US" altLang="fr-FR" sz="1400" dirty="0">
                <a:solidFill>
                  <a:schemeClr val="tx1"/>
                </a:solidFill>
                <a:latin typeface="Poppins" panose="00000500000000000000" pitchFamily="2" charset="0"/>
                <a:cs typeface="Poppins" panose="00000500000000000000" pitchFamily="2" charset="0"/>
              </a:rPr>
              <a:t> </a:t>
            </a:r>
            <a:r>
              <a:rPr lang="en-US" altLang="fr-FR" sz="1400" dirty="0" err="1">
                <a:solidFill>
                  <a:schemeClr val="tx1"/>
                </a:solidFill>
                <a:latin typeface="Poppins" panose="00000500000000000000" pitchFamily="2" charset="0"/>
                <a:cs typeface="Poppins" panose="00000500000000000000" pitchFamily="2" charset="0"/>
              </a:rPr>
              <a:t>une</a:t>
            </a:r>
            <a:r>
              <a:rPr lang="en-US" altLang="fr-FR" sz="1400" dirty="0">
                <a:solidFill>
                  <a:schemeClr val="tx1"/>
                </a:solidFill>
                <a:latin typeface="Poppins" panose="00000500000000000000" pitchFamily="2" charset="0"/>
                <a:cs typeface="Poppins" panose="00000500000000000000" pitchFamily="2" charset="0"/>
              </a:rPr>
              <a:t> zone de la </a:t>
            </a:r>
            <a:r>
              <a:rPr lang="en-US" altLang="fr-FR" sz="1400" dirty="0" err="1">
                <a:solidFill>
                  <a:schemeClr val="tx1"/>
                </a:solidFill>
                <a:latin typeface="Poppins" panose="00000500000000000000" pitchFamily="2" charset="0"/>
                <a:cs typeface="Poppins" panose="00000500000000000000" pitchFamily="2" charset="0"/>
              </a:rPr>
              <a:t>m</a:t>
            </a:r>
            <a:r>
              <a:rPr lang="en-US" altLang="en-US" sz="1400" dirty="0" err="1">
                <a:solidFill>
                  <a:schemeClr val="tx1"/>
                </a:solidFill>
                <a:latin typeface="Poppins" panose="00000500000000000000" pitchFamily="2" charset="0"/>
                <a:cs typeface="Poppins" panose="00000500000000000000" pitchFamily="2" charset="0"/>
              </a:rPr>
              <a:t>é</a:t>
            </a:r>
            <a:r>
              <a:rPr lang="en-US" altLang="fr-FR" sz="1400" dirty="0" err="1">
                <a:solidFill>
                  <a:schemeClr val="tx1"/>
                </a:solidFill>
                <a:latin typeface="Poppins" panose="00000500000000000000" pitchFamily="2" charset="0"/>
                <a:cs typeface="Poppins" panose="00000500000000000000" pitchFamily="2" charset="0"/>
              </a:rPr>
              <a:t>moire</a:t>
            </a:r>
            <a:r>
              <a:rPr lang="en-US" altLang="fr-FR" sz="1400" dirty="0">
                <a:solidFill>
                  <a:schemeClr val="tx1"/>
                </a:solidFill>
                <a:latin typeface="Poppins" panose="00000500000000000000" pitchFamily="2" charset="0"/>
                <a:cs typeface="Poppins" panose="00000500000000000000" pitchFamily="2" charset="0"/>
              </a:rPr>
              <a:t> </a:t>
            </a:r>
            <a:r>
              <a:rPr lang="en-US" altLang="fr-FR" sz="1400" dirty="0" err="1">
                <a:solidFill>
                  <a:schemeClr val="tx1"/>
                </a:solidFill>
                <a:latin typeface="Poppins" panose="00000500000000000000" pitchFamily="2" charset="0"/>
                <a:cs typeface="Poppins" panose="00000500000000000000" pitchFamily="2" charset="0"/>
              </a:rPr>
              <a:t>vive</a:t>
            </a:r>
            <a:r>
              <a:rPr lang="en-US" altLang="fr-FR" sz="1400" dirty="0">
                <a:solidFill>
                  <a:schemeClr val="tx1"/>
                </a:solidFill>
                <a:latin typeface="Poppins" panose="00000500000000000000" pitchFamily="2" charset="0"/>
                <a:cs typeface="Poppins" panose="00000500000000000000" pitchFamily="2" charset="0"/>
              </a:rPr>
              <a:t> (</a:t>
            </a:r>
            <a:r>
              <a:rPr lang="en-US" altLang="fr-FR" sz="1400" b="1" dirty="0">
                <a:solidFill>
                  <a:schemeClr val="accent1"/>
                </a:solidFill>
                <a:latin typeface="Poppins" panose="00000500000000000000" pitchFamily="2" charset="0"/>
                <a:cs typeface="Poppins" panose="00000500000000000000" pitchFamily="2" charset="0"/>
              </a:rPr>
              <a:t>RAM</a:t>
            </a:r>
            <a:r>
              <a:rPr lang="en-US" altLang="fr-FR" sz="1400" dirty="0">
                <a:solidFill>
                  <a:schemeClr val="tx1"/>
                </a:solidFill>
                <a:latin typeface="Poppins" panose="00000500000000000000" pitchFamily="2" charset="0"/>
                <a:cs typeface="Poppins" panose="00000500000000000000" pitchFamily="2" charset="0"/>
              </a:rPr>
              <a:t>) </a:t>
            </a:r>
            <a:r>
              <a:rPr lang="en-US" altLang="fr-FR" sz="1400" dirty="0" err="1">
                <a:solidFill>
                  <a:schemeClr val="tx1"/>
                </a:solidFill>
                <a:latin typeface="Poppins" panose="00000500000000000000" pitchFamily="2" charset="0"/>
                <a:cs typeface="Poppins" panose="00000500000000000000" pitchFamily="2" charset="0"/>
              </a:rPr>
              <a:t>o</a:t>
            </a:r>
            <a:r>
              <a:rPr lang="en-US" altLang="en-US" sz="1400" dirty="0" err="1">
                <a:solidFill>
                  <a:schemeClr val="tx1"/>
                </a:solidFill>
                <a:latin typeface="Poppins" panose="00000500000000000000" pitchFamily="2" charset="0"/>
                <a:cs typeface="Poppins" panose="00000500000000000000" pitchFamily="2" charset="0"/>
              </a:rPr>
              <a:t>ù</a:t>
            </a:r>
            <a:r>
              <a:rPr lang="en-US" altLang="fr-FR" sz="1400" dirty="0">
                <a:solidFill>
                  <a:schemeClr val="tx1"/>
                </a:solidFill>
                <a:latin typeface="Poppins" panose="00000500000000000000" pitchFamily="2" charset="0"/>
                <a:cs typeface="Poppins" panose="00000500000000000000" pitchFamily="2" charset="0"/>
              </a:rPr>
              <a:t> MongoDB </a:t>
            </a:r>
            <a:r>
              <a:rPr lang="en-US" altLang="fr-FR" sz="1400" dirty="0" err="1">
                <a:solidFill>
                  <a:schemeClr val="tx1"/>
                </a:solidFill>
                <a:latin typeface="Poppins" panose="00000500000000000000" pitchFamily="2" charset="0"/>
                <a:cs typeface="Poppins" panose="00000500000000000000" pitchFamily="2" charset="0"/>
              </a:rPr>
              <a:t>stocke</a:t>
            </a:r>
            <a:r>
              <a:rPr lang="en-US" altLang="fr-FR" sz="1400" dirty="0">
                <a:solidFill>
                  <a:schemeClr val="tx1"/>
                </a:solidFill>
                <a:latin typeface="Poppins" panose="00000500000000000000" pitchFamily="2" charset="0"/>
                <a:cs typeface="Poppins" panose="00000500000000000000" pitchFamily="2" charset="0"/>
              </a:rPr>
              <a:t> </a:t>
            </a:r>
            <a:r>
              <a:rPr lang="en-US" altLang="fr-FR" sz="1400" dirty="0" err="1">
                <a:solidFill>
                  <a:schemeClr val="tx1"/>
                </a:solidFill>
                <a:latin typeface="Poppins" panose="00000500000000000000" pitchFamily="2" charset="0"/>
                <a:cs typeface="Poppins" panose="00000500000000000000" pitchFamily="2" charset="0"/>
              </a:rPr>
              <a:t>temporairement</a:t>
            </a:r>
            <a:r>
              <a:rPr lang="en-US" altLang="fr-FR" sz="1400" dirty="0">
                <a:solidFill>
                  <a:schemeClr val="tx1"/>
                </a:solidFill>
                <a:latin typeface="Poppins" panose="00000500000000000000" pitchFamily="2" charset="0"/>
                <a:cs typeface="Poppins" panose="00000500000000000000" pitchFamily="2" charset="0"/>
              </a:rPr>
              <a:t> les </a:t>
            </a:r>
            <a:r>
              <a:rPr lang="en-US" altLang="fr-FR" sz="1400" dirty="0" err="1">
                <a:solidFill>
                  <a:schemeClr val="tx1"/>
                </a:solidFill>
                <a:latin typeface="Poppins" panose="00000500000000000000" pitchFamily="2" charset="0"/>
                <a:cs typeface="Poppins" panose="00000500000000000000" pitchFamily="2" charset="0"/>
              </a:rPr>
              <a:t>donn</a:t>
            </a:r>
            <a:r>
              <a:rPr lang="en-US" altLang="en-US" sz="1400" dirty="0" err="1">
                <a:solidFill>
                  <a:schemeClr val="tx1"/>
                </a:solidFill>
                <a:latin typeface="Poppins" panose="00000500000000000000" pitchFamily="2" charset="0"/>
                <a:cs typeface="Poppins" panose="00000500000000000000" pitchFamily="2" charset="0"/>
              </a:rPr>
              <a:t>é</a:t>
            </a:r>
            <a:r>
              <a:rPr lang="en-US" altLang="fr-FR" sz="1400" dirty="0" err="1">
                <a:solidFill>
                  <a:schemeClr val="tx1"/>
                </a:solidFill>
                <a:latin typeface="Poppins" panose="00000500000000000000" pitchFamily="2" charset="0"/>
                <a:cs typeface="Poppins" panose="00000500000000000000" pitchFamily="2" charset="0"/>
              </a:rPr>
              <a:t>es</a:t>
            </a:r>
            <a:r>
              <a:rPr lang="en-US" altLang="fr-FR" sz="1400" dirty="0">
                <a:solidFill>
                  <a:schemeClr val="tx1"/>
                </a:solidFill>
                <a:latin typeface="Poppins" panose="00000500000000000000" pitchFamily="2" charset="0"/>
                <a:cs typeface="Poppins" panose="00000500000000000000" pitchFamily="2" charset="0"/>
              </a:rPr>
              <a:t> les plus </a:t>
            </a:r>
            <a:r>
              <a:rPr lang="en-US" altLang="fr-FR" sz="1400" dirty="0" err="1">
                <a:solidFill>
                  <a:schemeClr val="tx1"/>
                </a:solidFill>
                <a:latin typeface="Poppins" panose="00000500000000000000" pitchFamily="2" charset="0"/>
                <a:cs typeface="Poppins" panose="00000500000000000000" pitchFamily="2" charset="0"/>
              </a:rPr>
              <a:t>fr</a:t>
            </a:r>
            <a:r>
              <a:rPr lang="en-US" altLang="en-US" sz="1400" dirty="0" err="1">
                <a:solidFill>
                  <a:schemeClr val="tx1"/>
                </a:solidFill>
                <a:latin typeface="Poppins" panose="00000500000000000000" pitchFamily="2" charset="0"/>
                <a:cs typeface="Poppins" panose="00000500000000000000" pitchFamily="2" charset="0"/>
              </a:rPr>
              <a:t>é</a:t>
            </a:r>
            <a:r>
              <a:rPr lang="en-US" altLang="fr-FR" sz="1400" dirty="0" err="1">
                <a:solidFill>
                  <a:schemeClr val="tx1"/>
                </a:solidFill>
                <a:latin typeface="Poppins" panose="00000500000000000000" pitchFamily="2" charset="0"/>
                <a:cs typeface="Poppins" panose="00000500000000000000" pitchFamily="2" charset="0"/>
              </a:rPr>
              <a:t>quemment</a:t>
            </a:r>
            <a:r>
              <a:rPr lang="en-US" altLang="fr-FR" sz="1400" dirty="0">
                <a:solidFill>
                  <a:schemeClr val="tx1"/>
                </a:solidFill>
                <a:latin typeface="Poppins" panose="00000500000000000000" pitchFamily="2" charset="0"/>
                <a:cs typeface="Poppins" panose="00000500000000000000" pitchFamily="2" charset="0"/>
              </a:rPr>
              <a:t> </a:t>
            </a:r>
            <a:r>
              <a:rPr lang="en-US" altLang="fr-FR" sz="1400" dirty="0" err="1">
                <a:solidFill>
                  <a:schemeClr val="tx1"/>
                </a:solidFill>
                <a:latin typeface="Poppins" panose="00000500000000000000" pitchFamily="2" charset="0"/>
                <a:cs typeface="Poppins" panose="00000500000000000000" pitchFamily="2" charset="0"/>
              </a:rPr>
              <a:t>utilis</a:t>
            </a:r>
            <a:r>
              <a:rPr lang="en-US" altLang="en-US" sz="1400" dirty="0" err="1">
                <a:solidFill>
                  <a:schemeClr val="tx1"/>
                </a:solidFill>
                <a:latin typeface="Poppins" panose="00000500000000000000" pitchFamily="2" charset="0"/>
                <a:cs typeface="Poppins" panose="00000500000000000000" pitchFamily="2" charset="0"/>
              </a:rPr>
              <a:t>é</a:t>
            </a:r>
            <a:r>
              <a:rPr lang="en-US" altLang="fr-FR" sz="1400" dirty="0" err="1">
                <a:solidFill>
                  <a:schemeClr val="tx1"/>
                </a:solidFill>
                <a:latin typeface="Poppins" panose="00000500000000000000" pitchFamily="2" charset="0"/>
                <a:cs typeface="Poppins" panose="00000500000000000000" pitchFamily="2" charset="0"/>
              </a:rPr>
              <a:t>es</a:t>
            </a:r>
            <a:r>
              <a:rPr lang="en-US" altLang="fr-FR" sz="1400" dirty="0">
                <a:solidFill>
                  <a:schemeClr val="tx1"/>
                </a:solidFill>
                <a:latin typeface="Poppins" panose="00000500000000000000" pitchFamily="2" charset="0"/>
                <a:cs typeface="Poppins" panose="00000500000000000000" pitchFamily="2" charset="0"/>
              </a:rPr>
              <a:t>.</a:t>
            </a:r>
          </a:p>
          <a:p>
            <a:pPr marL="0" lvl="0" indent="0" algn="l" rtl="0">
              <a:spcBef>
                <a:spcPts val="0"/>
              </a:spcBef>
              <a:spcAft>
                <a:spcPts val="0"/>
              </a:spcAft>
              <a:buClr>
                <a:schemeClr val="dk1"/>
              </a:buClr>
              <a:buSzPts val="1100"/>
              <a:buFont typeface="Arial" panose="020B0604020202020204"/>
              <a:buNone/>
            </a:pPr>
            <a:r>
              <a:rPr lang="fr-FR" altLang="en-US" dirty="0">
                <a:latin typeface="Poppins" panose="00000500000000000000" pitchFamily="2" charset="0"/>
                <a:cs typeface="Poppins" panose="00000500000000000000" pitchFamily="2" charset="0"/>
              </a:rPr>
              <a:t> </a:t>
            </a:r>
          </a:p>
          <a:p>
            <a:pPr marL="0" lvl="0" indent="0" algn="l" rtl="0">
              <a:spcBef>
                <a:spcPts val="0"/>
              </a:spcBef>
              <a:spcAft>
                <a:spcPts val="0"/>
              </a:spcAft>
              <a:buClr>
                <a:schemeClr val="dk1"/>
              </a:buClr>
              <a:buSzPts val="1100"/>
              <a:buFont typeface="Arial" panose="020B0604020202020204"/>
              <a:buNone/>
            </a:pPr>
            <a:r>
              <a:rPr lang="en-US" altLang="fr-FR" sz="2400" b="1" dirty="0">
                <a:solidFill>
                  <a:schemeClr val="accent1">
                    <a:lumMod val="50000"/>
                  </a:schemeClr>
                </a:solidFill>
                <a:latin typeface="Poppins" panose="00000500000000000000" pitchFamily="2" charset="0"/>
                <a:ea typeface="Barlow Semi Condensed" panose="00000506000000000000"/>
                <a:cs typeface="Poppins" panose="00000500000000000000" pitchFamily="2" charset="0"/>
                <a:sym typeface="Barlow Semi Condensed" panose="00000506000000000000"/>
              </a:rPr>
              <a:t>Comment </a:t>
            </a:r>
            <a:r>
              <a:rPr lang="" altLang="en-US" sz="2400" b="1" dirty="0">
                <a:solidFill>
                  <a:schemeClr val="accent1">
                    <a:lumMod val="50000"/>
                  </a:schemeClr>
                </a:solidFill>
                <a:latin typeface="Poppins" panose="00000500000000000000" pitchFamily="2" charset="0"/>
                <a:ea typeface="Barlow Semi Condensed" panose="00000506000000000000"/>
                <a:cs typeface="Poppins" panose="00000500000000000000" pitchFamily="2" charset="0"/>
                <a:sym typeface="Barlow Semi Condensed" panose="00000506000000000000"/>
              </a:rPr>
              <a:t>ç</a:t>
            </a:r>
            <a:r>
              <a:rPr lang="en-US" altLang="fr-FR" sz="2400" b="1" dirty="0">
                <a:solidFill>
                  <a:schemeClr val="accent1">
                    <a:lumMod val="50000"/>
                  </a:schemeClr>
                </a:solidFill>
                <a:latin typeface="Poppins" panose="00000500000000000000" pitchFamily="2" charset="0"/>
                <a:ea typeface="Barlow Semi Condensed" panose="00000506000000000000"/>
                <a:cs typeface="Poppins" panose="00000500000000000000" pitchFamily="2" charset="0"/>
                <a:sym typeface="Barlow Semi Condensed" panose="00000506000000000000"/>
              </a:rPr>
              <a:t>a aide ?</a:t>
            </a:r>
          </a:p>
          <a:p>
            <a:pPr marL="0" lvl="0" indent="0" algn="l" rtl="0">
              <a:spcBef>
                <a:spcPts val="0"/>
              </a:spcBef>
              <a:spcAft>
                <a:spcPts val="0"/>
              </a:spcAft>
              <a:buClr>
                <a:schemeClr val="dk1"/>
              </a:buClr>
              <a:buSzPts val="1100"/>
              <a:buFont typeface="Arial" panose="020B0604020202020204"/>
              <a:buNone/>
            </a:pPr>
            <a:endParaRPr lang="en-US" altLang="fr-FR" b="1" dirty="0">
              <a:solidFill>
                <a:schemeClr val="accent1">
                  <a:lumMod val="75000"/>
                </a:schemeClr>
              </a:solidFill>
              <a:latin typeface="Barlow Semi Condensed" panose="00000506000000000000"/>
              <a:ea typeface="Barlow Semi Condensed" panose="00000506000000000000"/>
              <a:cs typeface="Barlow Semi Condensed" panose="00000506000000000000"/>
              <a:sym typeface="Barlow Semi Condensed" panose="00000506000000000000"/>
            </a:endParaRPr>
          </a:p>
        </p:txBody>
      </p:sp>
      <p:grpSp>
        <p:nvGrpSpPr>
          <p:cNvPr id="6" name="Google Shape;2620;p47">
            <a:extLst>
              <a:ext uri="{FF2B5EF4-FFF2-40B4-BE49-F238E27FC236}">
                <a16:creationId xmlns:a16="http://schemas.microsoft.com/office/drawing/2014/main" id="{EE9D4FC5-22FE-3DF4-C2E1-9FED86F3699B}"/>
              </a:ext>
            </a:extLst>
          </p:cNvPr>
          <p:cNvGrpSpPr/>
          <p:nvPr/>
        </p:nvGrpSpPr>
        <p:grpSpPr>
          <a:xfrm>
            <a:off x="919560" y="3711405"/>
            <a:ext cx="3480435" cy="814705"/>
            <a:chOff x="2771600" y="526920"/>
            <a:chExt cx="3480300" cy="1145236"/>
          </a:xfrm>
        </p:grpSpPr>
        <p:sp>
          <p:nvSpPr>
            <p:cNvPr id="7" name="Google Shape;2621;p47">
              <a:extLst>
                <a:ext uri="{FF2B5EF4-FFF2-40B4-BE49-F238E27FC236}">
                  <a16:creationId xmlns:a16="http://schemas.microsoft.com/office/drawing/2014/main" id="{5C98DFAD-BFEB-586C-CE5C-78D0B0F2C5BE}"/>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22;p47">
              <a:extLst>
                <a:ext uri="{FF2B5EF4-FFF2-40B4-BE49-F238E27FC236}">
                  <a16:creationId xmlns:a16="http://schemas.microsoft.com/office/drawing/2014/main" id="{E0EE40EB-6C7A-2389-BB9E-9E8EF43AFB23}"/>
                </a:ext>
              </a:extLst>
            </p:cNvPr>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2620;p47">
            <a:extLst>
              <a:ext uri="{FF2B5EF4-FFF2-40B4-BE49-F238E27FC236}">
                <a16:creationId xmlns:a16="http://schemas.microsoft.com/office/drawing/2014/main" id="{09215ED6-3643-53DF-8660-995CD7824995}"/>
              </a:ext>
            </a:extLst>
          </p:cNvPr>
          <p:cNvGrpSpPr/>
          <p:nvPr/>
        </p:nvGrpSpPr>
        <p:grpSpPr>
          <a:xfrm>
            <a:off x="5078643" y="3666243"/>
            <a:ext cx="3480435" cy="800735"/>
            <a:chOff x="2771600" y="526920"/>
            <a:chExt cx="3480300" cy="1145236"/>
          </a:xfrm>
        </p:grpSpPr>
        <p:sp>
          <p:nvSpPr>
            <p:cNvPr id="11" name="Google Shape;2621;p47">
              <a:extLst>
                <a:ext uri="{FF2B5EF4-FFF2-40B4-BE49-F238E27FC236}">
                  <a16:creationId xmlns:a16="http://schemas.microsoft.com/office/drawing/2014/main" id="{01BC2619-9BA0-9899-6914-5DC01D33244B}"/>
                </a:ext>
              </a:extLst>
            </p:cNvPr>
            <p:cNvSpPr/>
            <p:nvPr/>
          </p:nvSpPr>
          <p:spPr>
            <a:xfrm>
              <a:off x="2771600" y="526920"/>
              <a:ext cx="3480300" cy="1145236"/>
            </a:xfrm>
            <a:prstGeom prst="roundRect">
              <a:avLst>
                <a:gd name="adj" fmla="val 16667"/>
              </a:avLst>
            </a:prstGeom>
            <a:solidFill>
              <a:schemeClr val="accent1"/>
            </a:solidFill>
            <a:ln w="9525" cap="flat" cmpd="sng">
              <a:solidFill>
                <a:schemeClr val="tx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2;p47">
              <a:extLst>
                <a:ext uri="{FF2B5EF4-FFF2-40B4-BE49-F238E27FC236}">
                  <a16:creationId xmlns:a16="http://schemas.microsoft.com/office/drawing/2014/main" id="{B19812A3-9598-27D2-C631-62B05F0C17C1}"/>
                </a:ext>
              </a:extLst>
            </p:cNvPr>
            <p:cNvSpPr/>
            <p:nvPr/>
          </p:nvSpPr>
          <p:spPr>
            <a:xfrm>
              <a:off x="2849650" y="606775"/>
              <a:ext cx="3324000" cy="985500"/>
            </a:xfrm>
            <a:prstGeom prst="roundRect">
              <a:avLst>
                <a:gd name="adj" fmla="val 16667"/>
              </a:avLst>
            </a:prstGeom>
            <a:solidFill>
              <a:srgbClr val="FFFFFF"/>
            </a:solidFill>
            <a:ln w="9525" cap="flat" cmpd="sng">
              <a:solidFill>
                <a:schemeClr val="tx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630;p47">
            <a:extLst>
              <a:ext uri="{FF2B5EF4-FFF2-40B4-BE49-F238E27FC236}">
                <a16:creationId xmlns:a16="http://schemas.microsoft.com/office/drawing/2014/main" id="{1A1F0CD4-F3F2-65A4-37EF-D1144B692A44}"/>
              </a:ext>
            </a:extLst>
          </p:cNvPr>
          <p:cNvSpPr txBox="1"/>
          <p:nvPr/>
        </p:nvSpPr>
        <p:spPr>
          <a:xfrm>
            <a:off x="5045001" y="4314549"/>
            <a:ext cx="3483900" cy="5670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Fjalla One"/>
              <a:buNone/>
              <a:defRPr sz="3600" b="0" i="0" u="none" strike="noStrike" cap="none">
                <a:solidFill>
                  <a:schemeClr val="accent1"/>
                </a:solidFill>
                <a:latin typeface="Fjalla One"/>
                <a:ea typeface="Fjalla One"/>
                <a:cs typeface="Fjalla One"/>
                <a:sym typeface="Fjalla One"/>
              </a:defRPr>
            </a:lvl1pPr>
            <a:lvl2pPr marR="0" lvl="1" algn="ctr" rtl="0">
              <a:lnSpc>
                <a:spcPct val="100000"/>
              </a:lnSpc>
              <a:spcBef>
                <a:spcPts val="0"/>
              </a:spcBef>
              <a:spcAft>
                <a:spcPts val="0"/>
              </a:spcAft>
              <a:buClr>
                <a:schemeClr val="accent1"/>
              </a:buClr>
              <a:buSzPts val="3600"/>
              <a:buFont typeface="Fjalla One"/>
              <a:buNone/>
              <a:defRPr sz="3600" b="0" i="0" u="none" strike="noStrike" cap="none">
                <a:solidFill>
                  <a:schemeClr val="accent1"/>
                </a:solidFill>
                <a:latin typeface="Fjalla One"/>
                <a:ea typeface="Fjalla One"/>
                <a:cs typeface="Fjalla One"/>
                <a:sym typeface="Fjalla One"/>
              </a:defRPr>
            </a:lvl2pPr>
            <a:lvl3pPr marR="0" lvl="2" algn="ctr" rtl="0">
              <a:lnSpc>
                <a:spcPct val="100000"/>
              </a:lnSpc>
              <a:spcBef>
                <a:spcPts val="0"/>
              </a:spcBef>
              <a:spcAft>
                <a:spcPts val="0"/>
              </a:spcAft>
              <a:buClr>
                <a:schemeClr val="accent1"/>
              </a:buClr>
              <a:buSzPts val="3600"/>
              <a:buFont typeface="Fjalla One"/>
              <a:buNone/>
              <a:defRPr sz="3600" b="0" i="0" u="none" strike="noStrike" cap="none">
                <a:solidFill>
                  <a:schemeClr val="accent1"/>
                </a:solidFill>
                <a:latin typeface="Fjalla One"/>
                <a:ea typeface="Fjalla One"/>
                <a:cs typeface="Fjalla One"/>
                <a:sym typeface="Fjalla One"/>
              </a:defRPr>
            </a:lvl3pPr>
            <a:lvl4pPr marR="0" lvl="3" algn="ctr" rtl="0">
              <a:lnSpc>
                <a:spcPct val="100000"/>
              </a:lnSpc>
              <a:spcBef>
                <a:spcPts val="0"/>
              </a:spcBef>
              <a:spcAft>
                <a:spcPts val="0"/>
              </a:spcAft>
              <a:buClr>
                <a:schemeClr val="accent1"/>
              </a:buClr>
              <a:buSzPts val="3600"/>
              <a:buFont typeface="Fjalla One"/>
              <a:buNone/>
              <a:defRPr sz="3600" b="0" i="0" u="none" strike="noStrike" cap="none">
                <a:solidFill>
                  <a:schemeClr val="accent1"/>
                </a:solidFill>
                <a:latin typeface="Fjalla One"/>
                <a:ea typeface="Fjalla One"/>
                <a:cs typeface="Fjalla One"/>
                <a:sym typeface="Fjalla One"/>
              </a:defRPr>
            </a:lvl4pPr>
            <a:lvl5pPr marR="0" lvl="4" algn="ctr" rtl="0">
              <a:lnSpc>
                <a:spcPct val="100000"/>
              </a:lnSpc>
              <a:spcBef>
                <a:spcPts val="0"/>
              </a:spcBef>
              <a:spcAft>
                <a:spcPts val="0"/>
              </a:spcAft>
              <a:buClr>
                <a:schemeClr val="accent1"/>
              </a:buClr>
              <a:buSzPts val="3600"/>
              <a:buFont typeface="Fjalla One"/>
              <a:buNone/>
              <a:defRPr sz="3600" b="0" i="0" u="none" strike="noStrike" cap="none">
                <a:solidFill>
                  <a:schemeClr val="accent1"/>
                </a:solidFill>
                <a:latin typeface="Fjalla One"/>
                <a:ea typeface="Fjalla One"/>
                <a:cs typeface="Fjalla One"/>
                <a:sym typeface="Fjalla One"/>
              </a:defRPr>
            </a:lvl5pPr>
            <a:lvl6pPr marR="0" lvl="5" algn="ctr" rtl="0">
              <a:lnSpc>
                <a:spcPct val="100000"/>
              </a:lnSpc>
              <a:spcBef>
                <a:spcPts val="0"/>
              </a:spcBef>
              <a:spcAft>
                <a:spcPts val="0"/>
              </a:spcAft>
              <a:buClr>
                <a:schemeClr val="accent1"/>
              </a:buClr>
              <a:buSzPts val="3600"/>
              <a:buFont typeface="Fjalla One"/>
              <a:buNone/>
              <a:defRPr sz="3600" b="0" i="0" u="none" strike="noStrike" cap="none">
                <a:solidFill>
                  <a:schemeClr val="accent1"/>
                </a:solidFill>
                <a:latin typeface="Fjalla One"/>
                <a:ea typeface="Fjalla One"/>
                <a:cs typeface="Fjalla One"/>
                <a:sym typeface="Fjalla One"/>
              </a:defRPr>
            </a:lvl6pPr>
            <a:lvl7pPr marR="0" lvl="6" algn="ctr" rtl="0">
              <a:lnSpc>
                <a:spcPct val="100000"/>
              </a:lnSpc>
              <a:spcBef>
                <a:spcPts val="0"/>
              </a:spcBef>
              <a:spcAft>
                <a:spcPts val="0"/>
              </a:spcAft>
              <a:buClr>
                <a:schemeClr val="accent1"/>
              </a:buClr>
              <a:buSzPts val="3600"/>
              <a:buFont typeface="Fjalla One"/>
              <a:buNone/>
              <a:defRPr sz="3600" b="0" i="0" u="none" strike="noStrike" cap="none">
                <a:solidFill>
                  <a:schemeClr val="accent1"/>
                </a:solidFill>
                <a:latin typeface="Fjalla One"/>
                <a:ea typeface="Fjalla One"/>
                <a:cs typeface="Fjalla One"/>
                <a:sym typeface="Fjalla One"/>
              </a:defRPr>
            </a:lvl7pPr>
            <a:lvl8pPr marR="0" lvl="7" algn="ctr" rtl="0">
              <a:lnSpc>
                <a:spcPct val="100000"/>
              </a:lnSpc>
              <a:spcBef>
                <a:spcPts val="0"/>
              </a:spcBef>
              <a:spcAft>
                <a:spcPts val="0"/>
              </a:spcAft>
              <a:buClr>
                <a:schemeClr val="accent1"/>
              </a:buClr>
              <a:buSzPts val="3600"/>
              <a:buFont typeface="Fjalla One"/>
              <a:buNone/>
              <a:defRPr sz="3600" b="0" i="0" u="none" strike="noStrike" cap="none">
                <a:solidFill>
                  <a:schemeClr val="accent1"/>
                </a:solidFill>
                <a:latin typeface="Fjalla One"/>
                <a:ea typeface="Fjalla One"/>
                <a:cs typeface="Fjalla One"/>
                <a:sym typeface="Fjalla One"/>
              </a:defRPr>
            </a:lvl8pPr>
            <a:lvl9pPr marR="0" lvl="8" algn="ctr" rtl="0">
              <a:lnSpc>
                <a:spcPct val="100000"/>
              </a:lnSpc>
              <a:spcBef>
                <a:spcPts val="0"/>
              </a:spcBef>
              <a:spcAft>
                <a:spcPts val="0"/>
              </a:spcAft>
              <a:buClr>
                <a:schemeClr val="accent1"/>
              </a:buClr>
              <a:buSzPts val="3600"/>
              <a:buFont typeface="Fjalla One"/>
              <a:buNone/>
              <a:defRPr sz="3600" b="0" i="0" u="none" strike="noStrike" cap="none">
                <a:solidFill>
                  <a:schemeClr val="accent1"/>
                </a:solidFill>
                <a:latin typeface="Fjalla One"/>
                <a:ea typeface="Fjalla One"/>
                <a:cs typeface="Fjalla One"/>
                <a:sym typeface="Fjalla One"/>
              </a:defRPr>
            </a:lvl9pPr>
          </a:lstStyle>
          <a:p>
            <a:pPr marL="0" lvl="0" indent="0" algn="ctr" rtl="0">
              <a:spcBef>
                <a:spcPts val="0"/>
              </a:spcBef>
              <a:spcAft>
                <a:spcPts val="0"/>
              </a:spcAft>
              <a:buNone/>
            </a:pPr>
            <a:r>
              <a:rPr lang="" altLang="en-US" sz="2000" dirty="0">
                <a:solidFill>
                  <a:schemeClr val="tx1"/>
                </a:solidFill>
                <a:latin typeface="Poppins" panose="00000500000000000000" pitchFamily="2" charset="0"/>
                <a:cs typeface="Poppins" panose="00000500000000000000" pitchFamily="2" charset="0"/>
              </a:rPr>
              <a:t>É</a:t>
            </a:r>
            <a:r>
              <a:rPr lang="en-US" altLang="fr-FR" sz="2000" dirty="0" err="1">
                <a:solidFill>
                  <a:schemeClr val="tx1"/>
                </a:solidFill>
                <a:latin typeface="Poppins" panose="00000500000000000000" pitchFamily="2" charset="0"/>
                <a:cs typeface="Poppins" panose="00000500000000000000" pitchFamily="2" charset="0"/>
              </a:rPr>
              <a:t>critures</a:t>
            </a:r>
            <a:r>
              <a:rPr lang="en-US" altLang="fr-FR" sz="2000" dirty="0">
                <a:solidFill>
                  <a:schemeClr val="tx1"/>
                </a:solidFill>
                <a:latin typeface="Poppins" panose="00000500000000000000" pitchFamily="2" charset="0"/>
                <a:cs typeface="Poppins" panose="00000500000000000000" pitchFamily="2" charset="0"/>
              </a:rPr>
              <a:t> plus </a:t>
            </a:r>
            <a:r>
              <a:rPr lang="en-US" altLang="fr-FR" sz="2000" dirty="0" err="1">
                <a:solidFill>
                  <a:schemeClr val="tx1"/>
                </a:solidFill>
                <a:latin typeface="Poppins" panose="00000500000000000000" pitchFamily="2" charset="0"/>
                <a:cs typeface="Poppins" panose="00000500000000000000" pitchFamily="2" charset="0"/>
              </a:rPr>
              <a:t>rapides</a:t>
            </a:r>
            <a:r>
              <a:rPr lang="en-US" altLang="fr-FR" sz="2000" dirty="0">
                <a:solidFill>
                  <a:schemeClr val="tx1"/>
                </a:solidFill>
                <a:latin typeface="Poppins" panose="00000500000000000000" pitchFamily="2" charset="0"/>
                <a:cs typeface="Poppins" panose="00000500000000000000" pitchFamily="2" charset="0"/>
              </a:rPr>
              <a:t> </a:t>
            </a:r>
          </a:p>
          <a:p>
            <a:pPr marL="0" lvl="0" indent="0" algn="ctr" rtl="0">
              <a:spcBef>
                <a:spcPts val="0"/>
              </a:spcBef>
              <a:spcAft>
                <a:spcPts val="0"/>
              </a:spcAft>
              <a:buNone/>
            </a:pPr>
            <a:endParaRPr lang="en-US" altLang="fr-FR" dirty="0"/>
          </a:p>
          <a:p>
            <a:pPr marL="0" lvl="0" indent="0" algn="ctr" rtl="0">
              <a:spcBef>
                <a:spcPts val="0"/>
              </a:spcBef>
              <a:spcAft>
                <a:spcPts val="0"/>
              </a:spcAft>
              <a:buNone/>
            </a:pPr>
            <a:endParaRPr lang="en-US" altLang="fr-FR" dirty="0"/>
          </a:p>
        </p:txBody>
      </p:sp>
      <p:sp>
        <p:nvSpPr>
          <p:cNvPr id="31" name="ZoneTexte 30">
            <a:extLst>
              <a:ext uri="{FF2B5EF4-FFF2-40B4-BE49-F238E27FC236}">
                <a16:creationId xmlns:a16="http://schemas.microsoft.com/office/drawing/2014/main" id="{A2D2D871-248B-E3F3-A0B1-280886A720B6}"/>
              </a:ext>
            </a:extLst>
          </p:cNvPr>
          <p:cNvSpPr txBox="1"/>
          <p:nvPr/>
        </p:nvSpPr>
        <p:spPr>
          <a:xfrm>
            <a:off x="424391" y="139349"/>
            <a:ext cx="8295217" cy="461665"/>
          </a:xfrm>
          <a:prstGeom prst="rect">
            <a:avLst/>
          </a:prstGeom>
          <a:noFill/>
        </p:spPr>
        <p:txBody>
          <a:bodyPr wrap="square">
            <a:spAutoFit/>
          </a:bodyPr>
          <a:lstStyle/>
          <a:p>
            <a:pPr algn="ctr"/>
            <a:r>
              <a:rPr lang="en-US" altLang="fr-FR" sz="2400" b="1" dirty="0">
                <a:solidFill>
                  <a:srgbClr val="0C0A9E"/>
                </a:solidFill>
                <a:latin typeface="IBM Plex Mono" panose="020B0509050203000203" pitchFamily="49" charset="0"/>
              </a:rPr>
              <a:t>Le </a:t>
            </a:r>
            <a:r>
              <a:rPr lang="en-US" altLang="fr-FR" sz="2400" b="1" dirty="0" err="1">
                <a:solidFill>
                  <a:srgbClr val="0C0A9E"/>
                </a:solidFill>
                <a:latin typeface="IBM Plex Mono" panose="020B0509050203000203" pitchFamily="49" charset="0"/>
              </a:rPr>
              <a:t>rôle</a:t>
            </a:r>
            <a:r>
              <a:rPr lang="en-US" altLang="fr-FR" sz="2400" b="1" dirty="0">
                <a:solidFill>
                  <a:srgbClr val="0C0A9E"/>
                </a:solidFill>
                <a:latin typeface="IBM Plex Mono" panose="020B0509050203000203" pitchFamily="49" charset="0"/>
              </a:rPr>
              <a:t> du cache et la gestion des </a:t>
            </a:r>
            <a:r>
              <a:rPr lang="en-US" altLang="en-US" sz="2400" b="1" dirty="0" err="1">
                <a:solidFill>
                  <a:srgbClr val="0C0A9E"/>
                </a:solidFill>
                <a:latin typeface="IBM Plex Mono" panose="020B0509050203000203" pitchFamily="49" charset="0"/>
              </a:rPr>
              <a:t>é</a:t>
            </a:r>
            <a:r>
              <a:rPr lang="en-US" altLang="fr-FR" sz="2400" b="1" dirty="0" err="1">
                <a:solidFill>
                  <a:srgbClr val="0C0A9E"/>
                </a:solidFill>
                <a:latin typeface="IBM Plex Mono" panose="020B0509050203000203" pitchFamily="49" charset="0"/>
              </a:rPr>
              <a:t>critures</a:t>
            </a:r>
            <a:endParaRPr lang="fr-FR" sz="2400" b="1" dirty="0">
              <a:solidFill>
                <a:srgbClr val="0C0A9E"/>
              </a:solidFill>
              <a:latin typeface="IBM Plex Mono" panose="020B0509050203000203" pitchFamily="49" charset="0"/>
            </a:endParaRPr>
          </a:p>
        </p:txBody>
      </p:sp>
      <p:sp>
        <p:nvSpPr>
          <p:cNvPr id="32" name="Google Shape;2630;p47">
            <a:extLst>
              <a:ext uri="{FF2B5EF4-FFF2-40B4-BE49-F238E27FC236}">
                <a16:creationId xmlns:a16="http://schemas.microsoft.com/office/drawing/2014/main" id="{BCE71DB8-5BED-55FD-B937-12478D2C3451}"/>
              </a:ext>
            </a:extLst>
          </p:cNvPr>
          <p:cNvSpPr txBox="1"/>
          <p:nvPr/>
        </p:nvSpPr>
        <p:spPr>
          <a:xfrm>
            <a:off x="944329" y="4444147"/>
            <a:ext cx="3483610" cy="48641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Fjalla One"/>
              <a:buNone/>
              <a:defRPr sz="3600" b="0" i="0" u="none" strike="noStrike" cap="none">
                <a:solidFill>
                  <a:schemeClr val="accent1"/>
                </a:solidFill>
                <a:latin typeface="Fjalla One"/>
                <a:ea typeface="Fjalla One"/>
                <a:cs typeface="Fjalla One"/>
                <a:sym typeface="Fjalla One"/>
              </a:defRPr>
            </a:lvl1pPr>
            <a:lvl2pPr marR="0" lvl="1" algn="ctr" rtl="0">
              <a:lnSpc>
                <a:spcPct val="100000"/>
              </a:lnSpc>
              <a:spcBef>
                <a:spcPts val="0"/>
              </a:spcBef>
              <a:spcAft>
                <a:spcPts val="0"/>
              </a:spcAft>
              <a:buClr>
                <a:schemeClr val="accent1"/>
              </a:buClr>
              <a:buSzPts val="3600"/>
              <a:buFont typeface="Fjalla One"/>
              <a:buNone/>
              <a:defRPr sz="3600" b="0" i="0" u="none" strike="noStrike" cap="none">
                <a:solidFill>
                  <a:schemeClr val="accent1"/>
                </a:solidFill>
                <a:latin typeface="Fjalla One"/>
                <a:ea typeface="Fjalla One"/>
                <a:cs typeface="Fjalla One"/>
                <a:sym typeface="Fjalla One"/>
              </a:defRPr>
            </a:lvl2pPr>
            <a:lvl3pPr marR="0" lvl="2" algn="ctr" rtl="0">
              <a:lnSpc>
                <a:spcPct val="100000"/>
              </a:lnSpc>
              <a:spcBef>
                <a:spcPts val="0"/>
              </a:spcBef>
              <a:spcAft>
                <a:spcPts val="0"/>
              </a:spcAft>
              <a:buClr>
                <a:schemeClr val="accent1"/>
              </a:buClr>
              <a:buSzPts val="3600"/>
              <a:buFont typeface="Fjalla One"/>
              <a:buNone/>
              <a:defRPr sz="3600" b="0" i="0" u="none" strike="noStrike" cap="none">
                <a:solidFill>
                  <a:schemeClr val="accent1"/>
                </a:solidFill>
                <a:latin typeface="Fjalla One"/>
                <a:ea typeface="Fjalla One"/>
                <a:cs typeface="Fjalla One"/>
                <a:sym typeface="Fjalla One"/>
              </a:defRPr>
            </a:lvl3pPr>
            <a:lvl4pPr marR="0" lvl="3" algn="ctr" rtl="0">
              <a:lnSpc>
                <a:spcPct val="100000"/>
              </a:lnSpc>
              <a:spcBef>
                <a:spcPts val="0"/>
              </a:spcBef>
              <a:spcAft>
                <a:spcPts val="0"/>
              </a:spcAft>
              <a:buClr>
                <a:schemeClr val="accent1"/>
              </a:buClr>
              <a:buSzPts val="3600"/>
              <a:buFont typeface="Fjalla One"/>
              <a:buNone/>
              <a:defRPr sz="3600" b="0" i="0" u="none" strike="noStrike" cap="none">
                <a:solidFill>
                  <a:schemeClr val="accent1"/>
                </a:solidFill>
                <a:latin typeface="Fjalla One"/>
                <a:ea typeface="Fjalla One"/>
                <a:cs typeface="Fjalla One"/>
                <a:sym typeface="Fjalla One"/>
              </a:defRPr>
            </a:lvl4pPr>
            <a:lvl5pPr marR="0" lvl="4" algn="ctr" rtl="0">
              <a:lnSpc>
                <a:spcPct val="100000"/>
              </a:lnSpc>
              <a:spcBef>
                <a:spcPts val="0"/>
              </a:spcBef>
              <a:spcAft>
                <a:spcPts val="0"/>
              </a:spcAft>
              <a:buClr>
                <a:schemeClr val="accent1"/>
              </a:buClr>
              <a:buSzPts val="3600"/>
              <a:buFont typeface="Fjalla One"/>
              <a:buNone/>
              <a:defRPr sz="3600" b="0" i="0" u="none" strike="noStrike" cap="none">
                <a:solidFill>
                  <a:schemeClr val="accent1"/>
                </a:solidFill>
                <a:latin typeface="Fjalla One"/>
                <a:ea typeface="Fjalla One"/>
                <a:cs typeface="Fjalla One"/>
                <a:sym typeface="Fjalla One"/>
              </a:defRPr>
            </a:lvl5pPr>
            <a:lvl6pPr marR="0" lvl="5" algn="ctr" rtl="0">
              <a:lnSpc>
                <a:spcPct val="100000"/>
              </a:lnSpc>
              <a:spcBef>
                <a:spcPts val="0"/>
              </a:spcBef>
              <a:spcAft>
                <a:spcPts val="0"/>
              </a:spcAft>
              <a:buClr>
                <a:schemeClr val="accent1"/>
              </a:buClr>
              <a:buSzPts val="3600"/>
              <a:buFont typeface="Fjalla One"/>
              <a:buNone/>
              <a:defRPr sz="3600" b="0" i="0" u="none" strike="noStrike" cap="none">
                <a:solidFill>
                  <a:schemeClr val="accent1"/>
                </a:solidFill>
                <a:latin typeface="Fjalla One"/>
                <a:ea typeface="Fjalla One"/>
                <a:cs typeface="Fjalla One"/>
                <a:sym typeface="Fjalla One"/>
              </a:defRPr>
            </a:lvl6pPr>
            <a:lvl7pPr marR="0" lvl="6" algn="ctr" rtl="0">
              <a:lnSpc>
                <a:spcPct val="100000"/>
              </a:lnSpc>
              <a:spcBef>
                <a:spcPts val="0"/>
              </a:spcBef>
              <a:spcAft>
                <a:spcPts val="0"/>
              </a:spcAft>
              <a:buClr>
                <a:schemeClr val="accent1"/>
              </a:buClr>
              <a:buSzPts val="3600"/>
              <a:buFont typeface="Fjalla One"/>
              <a:buNone/>
              <a:defRPr sz="3600" b="0" i="0" u="none" strike="noStrike" cap="none">
                <a:solidFill>
                  <a:schemeClr val="accent1"/>
                </a:solidFill>
                <a:latin typeface="Fjalla One"/>
                <a:ea typeface="Fjalla One"/>
                <a:cs typeface="Fjalla One"/>
                <a:sym typeface="Fjalla One"/>
              </a:defRPr>
            </a:lvl7pPr>
            <a:lvl8pPr marR="0" lvl="7" algn="ctr" rtl="0">
              <a:lnSpc>
                <a:spcPct val="100000"/>
              </a:lnSpc>
              <a:spcBef>
                <a:spcPts val="0"/>
              </a:spcBef>
              <a:spcAft>
                <a:spcPts val="0"/>
              </a:spcAft>
              <a:buClr>
                <a:schemeClr val="accent1"/>
              </a:buClr>
              <a:buSzPts val="3600"/>
              <a:buFont typeface="Fjalla One"/>
              <a:buNone/>
              <a:defRPr sz="3600" b="0" i="0" u="none" strike="noStrike" cap="none">
                <a:solidFill>
                  <a:schemeClr val="accent1"/>
                </a:solidFill>
                <a:latin typeface="Fjalla One"/>
                <a:ea typeface="Fjalla One"/>
                <a:cs typeface="Fjalla One"/>
                <a:sym typeface="Fjalla One"/>
              </a:defRPr>
            </a:lvl8pPr>
            <a:lvl9pPr marR="0" lvl="8" algn="ctr" rtl="0">
              <a:lnSpc>
                <a:spcPct val="100000"/>
              </a:lnSpc>
              <a:spcBef>
                <a:spcPts val="0"/>
              </a:spcBef>
              <a:spcAft>
                <a:spcPts val="0"/>
              </a:spcAft>
              <a:buClr>
                <a:schemeClr val="accent1"/>
              </a:buClr>
              <a:buSzPts val="3600"/>
              <a:buFont typeface="Fjalla One"/>
              <a:buNone/>
              <a:defRPr sz="3600" b="0" i="0" u="none" strike="noStrike" cap="none">
                <a:solidFill>
                  <a:schemeClr val="accent1"/>
                </a:solidFill>
                <a:latin typeface="Fjalla One"/>
                <a:ea typeface="Fjalla One"/>
                <a:cs typeface="Fjalla One"/>
                <a:sym typeface="Fjalla One"/>
              </a:defRPr>
            </a:lvl9pPr>
          </a:lstStyle>
          <a:p>
            <a:pPr marL="0" lvl="0" indent="0" algn="ctr" rtl="0">
              <a:spcBef>
                <a:spcPts val="0"/>
              </a:spcBef>
              <a:spcAft>
                <a:spcPts val="0"/>
              </a:spcAft>
              <a:buNone/>
            </a:pPr>
            <a:r>
              <a:rPr lang="en-US" altLang="fr-FR" sz="2000" dirty="0" err="1">
                <a:solidFill>
                  <a:schemeClr val="tx1"/>
                </a:solidFill>
                <a:latin typeface="Poppins" panose="00000500000000000000" pitchFamily="2" charset="0"/>
                <a:cs typeface="Poppins" panose="00000500000000000000" pitchFamily="2" charset="0"/>
              </a:rPr>
              <a:t>R</a:t>
            </a:r>
            <a:r>
              <a:rPr lang="en-US" altLang="en-US" sz="2000" dirty="0" err="1">
                <a:solidFill>
                  <a:schemeClr val="tx1"/>
                </a:solidFill>
                <a:latin typeface="Poppins" panose="00000500000000000000" pitchFamily="2" charset="0"/>
                <a:cs typeface="Poppins" panose="00000500000000000000" pitchFamily="2" charset="0"/>
              </a:rPr>
              <a:t>é</a:t>
            </a:r>
            <a:r>
              <a:rPr lang="en-US" altLang="fr-FR" sz="2000" dirty="0" err="1">
                <a:solidFill>
                  <a:schemeClr val="tx1"/>
                </a:solidFill>
                <a:latin typeface="Poppins" panose="00000500000000000000" pitchFamily="2" charset="0"/>
                <a:cs typeface="Poppins" panose="00000500000000000000" pitchFamily="2" charset="0"/>
              </a:rPr>
              <a:t>duction</a:t>
            </a:r>
            <a:r>
              <a:rPr lang="en-US" altLang="fr-FR" sz="2000" dirty="0">
                <a:solidFill>
                  <a:schemeClr val="tx1"/>
                </a:solidFill>
                <a:latin typeface="Poppins" panose="00000500000000000000" pitchFamily="2" charset="0"/>
                <a:cs typeface="Poppins" panose="00000500000000000000" pitchFamily="2" charset="0"/>
              </a:rPr>
              <a:t> des acc</a:t>
            </a:r>
            <a:r>
              <a:rPr lang="" altLang="en-US" sz="2000" dirty="0">
                <a:solidFill>
                  <a:schemeClr val="tx1"/>
                </a:solidFill>
                <a:latin typeface="Poppins" panose="00000500000000000000" pitchFamily="2" charset="0"/>
                <a:cs typeface="Poppins" panose="00000500000000000000" pitchFamily="2" charset="0"/>
              </a:rPr>
              <a:t>è</a:t>
            </a:r>
            <a:r>
              <a:rPr lang="en-US" altLang="fr-FR" sz="2000" dirty="0">
                <a:solidFill>
                  <a:schemeClr val="tx1"/>
                </a:solidFill>
                <a:latin typeface="Poppins" panose="00000500000000000000" pitchFamily="2" charset="0"/>
                <a:cs typeface="Poppins" panose="00000500000000000000" pitchFamily="2" charset="0"/>
              </a:rPr>
              <a:t>s au </a:t>
            </a:r>
            <a:r>
              <a:rPr lang="en-US" altLang="fr-FR" sz="2000" dirty="0" err="1">
                <a:solidFill>
                  <a:schemeClr val="tx1"/>
                </a:solidFill>
                <a:latin typeface="Poppins" panose="00000500000000000000" pitchFamily="2" charset="0"/>
                <a:cs typeface="Poppins" panose="00000500000000000000" pitchFamily="2" charset="0"/>
              </a:rPr>
              <a:t>disque</a:t>
            </a:r>
            <a:r>
              <a:rPr lang="en-US" altLang="fr-FR" sz="2000" dirty="0">
                <a:solidFill>
                  <a:schemeClr val="tx1"/>
                </a:solidFill>
                <a:latin typeface="Poppins" panose="00000500000000000000" pitchFamily="2" charset="0"/>
                <a:cs typeface="Poppins" panose="00000500000000000000" pitchFamily="2" charset="0"/>
              </a:rPr>
              <a:t> </a:t>
            </a:r>
          </a:p>
          <a:p>
            <a:pPr marL="0" lvl="0" indent="0" algn="ctr" rtl="0">
              <a:spcBef>
                <a:spcPts val="0"/>
              </a:spcBef>
              <a:spcAft>
                <a:spcPts val="0"/>
              </a:spcAft>
              <a:buNone/>
            </a:pPr>
            <a:endParaRPr lang="en-US" altLang="fr-FR" dirty="0"/>
          </a:p>
          <a:p>
            <a:pPr marL="0" lvl="0" indent="0" algn="ctr" rtl="0">
              <a:spcBef>
                <a:spcPts val="0"/>
              </a:spcBef>
              <a:spcAft>
                <a:spcPts val="0"/>
              </a:spcAft>
              <a:buNone/>
            </a:pPr>
            <a:endParaRPr lang="en-US" altLang="fr-FR" dirty="0"/>
          </a:p>
        </p:txBody>
      </p:sp>
      <p:grpSp>
        <p:nvGrpSpPr>
          <p:cNvPr id="2" name="Google Shape;1522;p38">
            <a:extLst>
              <a:ext uri="{FF2B5EF4-FFF2-40B4-BE49-F238E27FC236}">
                <a16:creationId xmlns:a16="http://schemas.microsoft.com/office/drawing/2014/main" id="{14C5BE1C-2FD4-2856-3F10-BE2D38281653}"/>
              </a:ext>
            </a:extLst>
          </p:cNvPr>
          <p:cNvGrpSpPr/>
          <p:nvPr/>
        </p:nvGrpSpPr>
        <p:grpSpPr>
          <a:xfrm>
            <a:off x="-3560" y="4819174"/>
            <a:ext cx="4558967" cy="134100"/>
            <a:chOff x="796100" y="3019701"/>
            <a:chExt cx="4558967" cy="134100"/>
          </a:xfrm>
        </p:grpSpPr>
        <p:sp>
          <p:nvSpPr>
            <p:cNvPr id="4" name="Google Shape;1523;p38">
              <a:extLst>
                <a:ext uri="{FF2B5EF4-FFF2-40B4-BE49-F238E27FC236}">
                  <a16:creationId xmlns:a16="http://schemas.microsoft.com/office/drawing/2014/main" id="{17524CA5-7F3D-5220-C9CE-72DDEAAC7ABE}"/>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1524;p38">
              <a:extLst>
                <a:ext uri="{FF2B5EF4-FFF2-40B4-BE49-F238E27FC236}">
                  <a16:creationId xmlns:a16="http://schemas.microsoft.com/office/drawing/2014/main" id="{5CA0C4A4-B101-EB3B-5FDD-425D2B0836E9}"/>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9" name="Google Shape;1525;p38">
              <a:extLst>
                <a:ext uri="{FF2B5EF4-FFF2-40B4-BE49-F238E27FC236}">
                  <a16:creationId xmlns:a16="http://schemas.microsoft.com/office/drawing/2014/main" id="{059DF821-FB9F-671E-8872-0041A9178082}"/>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2304;p40">
            <a:extLst>
              <a:ext uri="{FF2B5EF4-FFF2-40B4-BE49-F238E27FC236}">
                <a16:creationId xmlns:a16="http://schemas.microsoft.com/office/drawing/2014/main" id="{9C80DD7F-79F5-5022-61FA-8E232ED8CD24}"/>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52</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158025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33" name="Rectangle 32">
            <a:extLst>
              <a:ext uri="{FF2B5EF4-FFF2-40B4-BE49-F238E27FC236}">
                <a16:creationId xmlns:a16="http://schemas.microsoft.com/office/drawing/2014/main" id="{98A1830D-49DD-ADB5-B312-8CFF0E4471F5}"/>
              </a:ext>
            </a:extLst>
          </p:cNvPr>
          <p:cNvSpPr/>
          <p:nvPr/>
        </p:nvSpPr>
        <p:spPr>
          <a:xfrm>
            <a:off x="1073781" y="1994750"/>
            <a:ext cx="1680622" cy="234093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589" name="Google Shape;1589;p40"/>
          <p:cNvGrpSpPr/>
          <p:nvPr/>
        </p:nvGrpSpPr>
        <p:grpSpPr>
          <a:xfrm>
            <a:off x="6608968" y="2250725"/>
            <a:ext cx="5299852" cy="4103650"/>
            <a:chOff x="4272297" y="1905219"/>
            <a:chExt cx="5299852" cy="4103650"/>
          </a:xfrm>
        </p:grpSpPr>
        <p:pic>
          <p:nvPicPr>
            <p:cNvPr id="1590" name="Google Shape;1590;p40"/>
            <p:cNvPicPr preferRelativeResize="0"/>
            <p:nvPr/>
          </p:nvPicPr>
          <p:blipFill rotWithShape="1">
            <a:blip r:embed="rId3">
              <a:alphaModFix/>
            </a:blip>
            <a:srcRect l="16960" t="24718" r="7121" b="26177"/>
            <a:stretch/>
          </p:blipFill>
          <p:spPr>
            <a:xfrm rot="16200000" flipH="1">
              <a:off x="4904631" y="2391044"/>
              <a:ext cx="4103650" cy="3132000"/>
            </a:xfrm>
            <a:prstGeom prst="rect">
              <a:avLst/>
            </a:prstGeom>
            <a:noFill/>
            <a:ln>
              <a:noFill/>
            </a:ln>
          </p:spPr>
        </p:pic>
        <p:grpSp>
          <p:nvGrpSpPr>
            <p:cNvPr id="1591" name="Google Shape;1591;p40"/>
            <p:cNvGrpSpPr/>
            <p:nvPr/>
          </p:nvGrpSpPr>
          <p:grpSpPr>
            <a:xfrm rot="-5400000" flipH="1">
              <a:off x="5559002" y="2998246"/>
              <a:ext cx="2612219" cy="1651600"/>
              <a:chOff x="7072549" y="2967348"/>
              <a:chExt cx="1598470" cy="1010524"/>
            </a:xfrm>
          </p:grpSpPr>
          <p:sp>
            <p:nvSpPr>
              <p:cNvPr id="1592" name="Google Shape;1592;p40"/>
              <p:cNvSpPr/>
              <p:nvPr/>
            </p:nvSpPr>
            <p:spPr>
              <a:xfrm>
                <a:off x="7072549" y="3394951"/>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40"/>
              <p:cNvSpPr/>
              <p:nvPr/>
            </p:nvSpPr>
            <p:spPr>
              <a:xfrm>
                <a:off x="8190094" y="3518372"/>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7727417" y="2967348"/>
                <a:ext cx="480925" cy="42419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0"/>
            <p:cNvGrpSpPr/>
            <p:nvPr/>
          </p:nvGrpSpPr>
          <p:grpSpPr>
            <a:xfrm rot="-5400000" flipH="1">
              <a:off x="7140078" y="3883230"/>
              <a:ext cx="134004" cy="134004"/>
              <a:chOff x="8356813" y="1074288"/>
              <a:chExt cx="351900" cy="351900"/>
            </a:xfrm>
          </p:grpSpPr>
          <p:sp>
            <p:nvSpPr>
              <p:cNvPr id="1597" name="Google Shape;1597;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0"/>
            <p:cNvSpPr/>
            <p:nvPr/>
          </p:nvSpPr>
          <p:spPr>
            <a:xfrm rot="16200000" flipH="1">
              <a:off x="6766253" y="3499155"/>
              <a:ext cx="134004" cy="134004"/>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40"/>
            <p:cNvSpPr/>
            <p:nvPr/>
          </p:nvSpPr>
          <p:spPr>
            <a:xfrm rot="5400000" flipH="1">
              <a:off x="5355707" y="1897716"/>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04" name="Google Shape;1604;p40"/>
            <p:cNvGrpSpPr/>
            <p:nvPr/>
          </p:nvGrpSpPr>
          <p:grpSpPr>
            <a:xfrm rot="-5400000" flipH="1">
              <a:off x="7150650" y="3344410"/>
              <a:ext cx="729060" cy="943327"/>
              <a:chOff x="959750" y="2678373"/>
              <a:chExt cx="729060" cy="943327"/>
            </a:xfrm>
          </p:grpSpPr>
          <p:sp>
            <p:nvSpPr>
              <p:cNvPr id="1605" name="Google Shape;1605;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565385" y="2678373"/>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40"/>
            <p:cNvGrpSpPr/>
            <p:nvPr/>
          </p:nvGrpSpPr>
          <p:grpSpPr>
            <a:xfrm rot="-5400000" flipH="1">
              <a:off x="7237650" y="4201057"/>
              <a:ext cx="699928" cy="1651024"/>
              <a:chOff x="8337812" y="3492483"/>
              <a:chExt cx="699928" cy="1651024"/>
            </a:xfrm>
          </p:grpSpPr>
          <p:sp>
            <p:nvSpPr>
              <p:cNvPr id="1613" name="Google Shape;1613;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8" name="Google Shape;1618;p40"/>
            <p:cNvGrpSpPr/>
            <p:nvPr/>
          </p:nvGrpSpPr>
          <p:grpSpPr>
            <a:xfrm rot="-5400000" flipH="1">
              <a:off x="5819578" y="4727817"/>
              <a:ext cx="134004" cy="134004"/>
              <a:chOff x="8356813" y="1074288"/>
              <a:chExt cx="351900" cy="351900"/>
            </a:xfrm>
          </p:grpSpPr>
          <p:sp>
            <p:nvSpPr>
              <p:cNvPr id="1619" name="Google Shape;1619;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3" name="Google Shape;1623;p40"/>
          <p:cNvGrpSpPr/>
          <p:nvPr/>
        </p:nvGrpSpPr>
        <p:grpSpPr>
          <a:xfrm rot="-5400000" flipH="1">
            <a:off x="86959" y="3304955"/>
            <a:ext cx="134004" cy="134004"/>
            <a:chOff x="8356813" y="1074288"/>
            <a:chExt cx="351900" cy="351900"/>
          </a:xfrm>
        </p:grpSpPr>
        <p:sp>
          <p:nvSpPr>
            <p:cNvPr id="1624" name="Google Shape;1624;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40"/>
          <p:cNvGrpSpPr/>
          <p:nvPr/>
        </p:nvGrpSpPr>
        <p:grpSpPr>
          <a:xfrm>
            <a:off x="8705" y="4841236"/>
            <a:ext cx="4558967" cy="134100"/>
            <a:chOff x="796100" y="3019701"/>
            <a:chExt cx="4558967" cy="134100"/>
          </a:xfrm>
        </p:grpSpPr>
        <p:sp>
          <p:nvSpPr>
            <p:cNvPr id="1627" name="Google Shape;1627;p40"/>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8" name="Google Shape;1628;p40"/>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629" name="Google Shape;1629;p40"/>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Google Shape;1590;p40">
            <a:extLst>
              <a:ext uri="{FF2B5EF4-FFF2-40B4-BE49-F238E27FC236}">
                <a16:creationId xmlns:a16="http://schemas.microsoft.com/office/drawing/2014/main" id="{B6F920C2-8C6F-F0AD-8F28-BC29ABB0CF49}"/>
              </a:ext>
            </a:extLst>
          </p:cNvPr>
          <p:cNvPicPr preferRelativeResize="0"/>
          <p:nvPr/>
        </p:nvPicPr>
        <p:blipFill rotWithShape="1">
          <a:blip r:embed="rId3">
            <a:alphaModFix/>
          </a:blip>
          <a:srcRect l="16960" t="24718" r="7121" b="26177"/>
          <a:stretch/>
        </p:blipFill>
        <p:spPr>
          <a:xfrm rot="16200000" flipH="1">
            <a:off x="-2462016" y="3117096"/>
            <a:ext cx="4103650" cy="3132000"/>
          </a:xfrm>
          <a:prstGeom prst="rect">
            <a:avLst/>
          </a:prstGeom>
          <a:noFill/>
          <a:ln>
            <a:noFill/>
          </a:ln>
        </p:spPr>
      </p:pic>
      <p:sp>
        <p:nvSpPr>
          <p:cNvPr id="17" name="Google Shape;1601;p40">
            <a:extLst>
              <a:ext uri="{FF2B5EF4-FFF2-40B4-BE49-F238E27FC236}">
                <a16:creationId xmlns:a16="http://schemas.microsoft.com/office/drawing/2014/main" id="{07362A55-B49C-E12D-A19F-C8DDF743E251}"/>
              </a:ext>
            </a:extLst>
          </p:cNvPr>
          <p:cNvSpPr/>
          <p:nvPr/>
        </p:nvSpPr>
        <p:spPr>
          <a:xfrm rot="16200000" flipH="1">
            <a:off x="8029262" y="3617320"/>
            <a:ext cx="96190" cy="9619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01;p40">
            <a:extLst>
              <a:ext uri="{FF2B5EF4-FFF2-40B4-BE49-F238E27FC236}">
                <a16:creationId xmlns:a16="http://schemas.microsoft.com/office/drawing/2014/main" id="{A93B5FF4-0F6C-2FB5-CDA0-B229FE42CEDF}"/>
              </a:ext>
            </a:extLst>
          </p:cNvPr>
          <p:cNvSpPr/>
          <p:nvPr/>
        </p:nvSpPr>
        <p:spPr>
          <a:xfrm rot="16200000" flipH="1">
            <a:off x="8181662" y="3769720"/>
            <a:ext cx="96190" cy="9619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623;p40">
            <a:extLst>
              <a:ext uri="{FF2B5EF4-FFF2-40B4-BE49-F238E27FC236}">
                <a16:creationId xmlns:a16="http://schemas.microsoft.com/office/drawing/2014/main" id="{CBC23CC2-570A-211B-CD75-1A57E783EB55}"/>
              </a:ext>
            </a:extLst>
          </p:cNvPr>
          <p:cNvGrpSpPr/>
          <p:nvPr/>
        </p:nvGrpSpPr>
        <p:grpSpPr>
          <a:xfrm rot="-5400000" flipH="1">
            <a:off x="366" y="3978117"/>
            <a:ext cx="134004" cy="134004"/>
            <a:chOff x="8356813" y="1074288"/>
            <a:chExt cx="351900" cy="351900"/>
          </a:xfrm>
        </p:grpSpPr>
        <p:sp>
          <p:nvSpPr>
            <p:cNvPr id="23" name="Google Shape;1624;p40">
              <a:extLst>
                <a:ext uri="{FF2B5EF4-FFF2-40B4-BE49-F238E27FC236}">
                  <a16:creationId xmlns:a16="http://schemas.microsoft.com/office/drawing/2014/main" id="{1D144DB5-47F3-5DCC-5FEB-18DF909DBC13}"/>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25;p40">
              <a:extLst>
                <a:ext uri="{FF2B5EF4-FFF2-40B4-BE49-F238E27FC236}">
                  <a16:creationId xmlns:a16="http://schemas.microsoft.com/office/drawing/2014/main" id="{68E642E1-5526-AE8F-34AD-C47AC99867A9}"/>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623;p40">
            <a:extLst>
              <a:ext uri="{FF2B5EF4-FFF2-40B4-BE49-F238E27FC236}">
                <a16:creationId xmlns:a16="http://schemas.microsoft.com/office/drawing/2014/main" id="{5F7B20E2-13D4-92B0-261D-B0EB47F10E38}"/>
              </a:ext>
            </a:extLst>
          </p:cNvPr>
          <p:cNvGrpSpPr/>
          <p:nvPr/>
        </p:nvGrpSpPr>
        <p:grpSpPr>
          <a:xfrm rot="-5400000" flipH="1">
            <a:off x="147967" y="2810182"/>
            <a:ext cx="134004" cy="134004"/>
            <a:chOff x="8356813" y="1074288"/>
            <a:chExt cx="351900" cy="351900"/>
          </a:xfrm>
        </p:grpSpPr>
        <p:sp>
          <p:nvSpPr>
            <p:cNvPr id="26" name="Google Shape;1624;p40">
              <a:extLst>
                <a:ext uri="{FF2B5EF4-FFF2-40B4-BE49-F238E27FC236}">
                  <a16:creationId xmlns:a16="http://schemas.microsoft.com/office/drawing/2014/main" id="{3EFCC025-2E8D-9EC3-54EC-D63FE2FEB022}"/>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5;p40">
              <a:extLst>
                <a:ext uri="{FF2B5EF4-FFF2-40B4-BE49-F238E27FC236}">
                  <a16:creationId xmlns:a16="http://schemas.microsoft.com/office/drawing/2014/main" id="{2CA0CAC2-D47B-A031-1D45-326824B1C1F6}"/>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623;p40">
            <a:extLst>
              <a:ext uri="{FF2B5EF4-FFF2-40B4-BE49-F238E27FC236}">
                <a16:creationId xmlns:a16="http://schemas.microsoft.com/office/drawing/2014/main" id="{7D58B1BB-478D-F5E4-0F23-E919754EAD27}"/>
              </a:ext>
            </a:extLst>
          </p:cNvPr>
          <p:cNvGrpSpPr/>
          <p:nvPr/>
        </p:nvGrpSpPr>
        <p:grpSpPr>
          <a:xfrm rot="-5400000" flipH="1">
            <a:off x="8590141" y="2803309"/>
            <a:ext cx="134004" cy="134004"/>
            <a:chOff x="8356813" y="1074288"/>
            <a:chExt cx="351900" cy="351900"/>
          </a:xfrm>
        </p:grpSpPr>
        <p:sp>
          <p:nvSpPr>
            <p:cNvPr id="29" name="Google Shape;1624;p40">
              <a:extLst>
                <a:ext uri="{FF2B5EF4-FFF2-40B4-BE49-F238E27FC236}">
                  <a16:creationId xmlns:a16="http://schemas.microsoft.com/office/drawing/2014/main" id="{1F5D1C1C-AFD9-5023-BCED-AD0197FACEB7}"/>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5;p40">
              <a:extLst>
                <a:ext uri="{FF2B5EF4-FFF2-40B4-BE49-F238E27FC236}">
                  <a16:creationId xmlns:a16="http://schemas.microsoft.com/office/drawing/2014/main" id="{F903D7AF-6917-3B46-B4BA-9B2A7A21B1F8}"/>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3214;p57">
            <a:extLst>
              <a:ext uri="{FF2B5EF4-FFF2-40B4-BE49-F238E27FC236}">
                <a16:creationId xmlns:a16="http://schemas.microsoft.com/office/drawing/2014/main" id="{CE887136-6FEB-3BEB-68AE-97C8DD9048C2}"/>
              </a:ext>
            </a:extLst>
          </p:cNvPr>
          <p:cNvSpPr txBox="1">
            <a:spLocks noGrp="1"/>
          </p:cNvSpPr>
          <p:nvPr>
            <p:ph type="subTitle" idx="1"/>
          </p:nvPr>
        </p:nvSpPr>
        <p:spPr>
          <a:xfrm>
            <a:off x="273874" y="868751"/>
            <a:ext cx="8714105" cy="3256280"/>
          </a:xfrm>
          <a:prstGeom prst="rect">
            <a:avLst/>
          </a:prstGeom>
          <a:ln w="12700" cmpd="sng">
            <a:noFill/>
            <a:prstDash val="sysDot"/>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fr-FR" sz="1600" b="1" dirty="0">
                <a:solidFill>
                  <a:schemeClr val="accent1">
                    <a:lumMod val="75000"/>
                  </a:schemeClr>
                </a:solidFill>
              </a:rPr>
              <a:t>Configuration</a:t>
            </a:r>
            <a:r>
              <a:rPr lang="fr-FR" altLang="en-US" sz="1600" b="1" dirty="0">
                <a:solidFill>
                  <a:schemeClr val="accent1">
                    <a:lumMod val="75000"/>
                  </a:schemeClr>
                </a:solidFill>
              </a:rPr>
              <a:t> :</a:t>
            </a:r>
            <a:endParaRPr lang="en-US" altLang="fr-FR" sz="1600" b="1" dirty="0">
              <a:solidFill>
                <a:schemeClr val="accent1">
                  <a:lumMod val="75000"/>
                </a:schemeClr>
              </a:solidFill>
            </a:endParaRPr>
          </a:p>
          <a:p>
            <a:pPr marL="0" lvl="0" indent="0" algn="l" rtl="0">
              <a:spcBef>
                <a:spcPts val="0"/>
              </a:spcBef>
              <a:spcAft>
                <a:spcPts val="0"/>
              </a:spcAft>
              <a:buClr>
                <a:schemeClr val="dk1"/>
              </a:buClr>
              <a:buSzPts val="1100"/>
              <a:buFont typeface="Arial" panose="020B0604020202020204"/>
              <a:buNone/>
            </a:pPr>
            <a:endParaRPr lang="en-US" altLang="fr-FR" sz="1600" b="1" dirty="0">
              <a:solidFill>
                <a:schemeClr val="tx1"/>
              </a:solidFill>
            </a:endParaRPr>
          </a:p>
          <a:p>
            <a:pPr marL="0" lvl="0" indent="0" algn="l" rtl="0">
              <a:spcBef>
                <a:spcPts val="0"/>
              </a:spcBef>
              <a:spcAft>
                <a:spcPts val="0"/>
              </a:spcAft>
              <a:buClr>
                <a:schemeClr val="dk1"/>
              </a:buClr>
              <a:buSzPts val="1100"/>
              <a:buFont typeface="Arial" panose="020B0604020202020204"/>
              <a:buNone/>
            </a:pPr>
            <a:r>
              <a:rPr lang="en-US" altLang="fr-FR" sz="1600" dirty="0"/>
              <a:t>Tu </a:t>
            </a:r>
            <a:r>
              <a:rPr lang="en-US" altLang="fr-FR" sz="1600" dirty="0" err="1"/>
              <a:t>peux</a:t>
            </a:r>
            <a:r>
              <a:rPr lang="en-US" altLang="fr-FR" sz="1600" dirty="0"/>
              <a:t> </a:t>
            </a:r>
            <a:r>
              <a:rPr lang="en-US" altLang="fr-FR" sz="1600" dirty="0" err="1"/>
              <a:t>ajuster</a:t>
            </a:r>
            <a:r>
              <a:rPr lang="en-US" altLang="fr-FR" sz="1600" dirty="0"/>
              <a:t> la taille du cache </a:t>
            </a:r>
            <a:r>
              <a:rPr lang="en-US" altLang="fr-FR" sz="1600" dirty="0" err="1"/>
              <a:t>selon</a:t>
            </a:r>
            <a:r>
              <a:rPr lang="en-US" altLang="fr-FR" sz="1600" dirty="0"/>
              <a:t> la </a:t>
            </a:r>
            <a:r>
              <a:rPr lang="en-US" altLang="fr-FR" sz="1600" b="1" dirty="0">
                <a:solidFill>
                  <a:schemeClr val="bg2">
                    <a:lumMod val="60000"/>
                    <a:lumOff val="40000"/>
                  </a:schemeClr>
                </a:solidFill>
              </a:rPr>
              <a:t>RAM</a:t>
            </a:r>
            <a:r>
              <a:rPr lang="en-US" altLang="fr-FR" sz="1600" dirty="0">
                <a:solidFill>
                  <a:schemeClr val="bg2"/>
                </a:solidFill>
              </a:rPr>
              <a:t> </a:t>
            </a:r>
            <a:r>
              <a:rPr lang="en-US" altLang="fr-FR" sz="1600" dirty="0"/>
              <a:t>disponible sur ton </a:t>
            </a:r>
            <a:r>
              <a:rPr lang="en-US" altLang="fr-FR" sz="1600" dirty="0" err="1"/>
              <a:t>serveur</a:t>
            </a:r>
            <a:r>
              <a:rPr lang="en-US" altLang="fr-FR" sz="1600" dirty="0"/>
              <a:t>.</a:t>
            </a:r>
          </a:p>
          <a:p>
            <a:pPr marL="0" lvl="0" indent="0" algn="l" rtl="0">
              <a:spcBef>
                <a:spcPts val="0"/>
              </a:spcBef>
              <a:spcAft>
                <a:spcPts val="0"/>
              </a:spcAft>
              <a:buClr>
                <a:schemeClr val="dk1"/>
              </a:buClr>
              <a:buSzPts val="1100"/>
              <a:buFont typeface="Arial" panose="020B0604020202020204"/>
              <a:buNone/>
            </a:pPr>
            <a:endParaRPr lang="en-US" altLang="fr-FR" sz="1600" dirty="0"/>
          </a:p>
          <a:p>
            <a:pPr marL="0" lvl="0" indent="0" algn="l" rtl="0">
              <a:spcBef>
                <a:spcPts val="0"/>
              </a:spcBef>
              <a:spcAft>
                <a:spcPts val="0"/>
              </a:spcAft>
              <a:buClr>
                <a:schemeClr val="dk1"/>
              </a:buClr>
              <a:buSzPts val="1100"/>
              <a:buFont typeface="Arial" panose="020B0604020202020204"/>
              <a:buNone/>
            </a:pPr>
            <a:r>
              <a:rPr lang="fr-FR" altLang="en-US" sz="1600" dirty="0"/>
              <a:t> </a:t>
            </a:r>
          </a:p>
          <a:p>
            <a:pPr marL="0" lvl="0" indent="0" algn="l" rtl="0">
              <a:spcBef>
                <a:spcPts val="0"/>
              </a:spcBef>
              <a:spcAft>
                <a:spcPts val="0"/>
              </a:spcAft>
              <a:buClr>
                <a:schemeClr val="dk1"/>
              </a:buClr>
              <a:buSzPts val="1100"/>
              <a:buFont typeface="Arial" panose="020B0604020202020204"/>
              <a:buNone/>
            </a:pPr>
            <a:endParaRPr lang="en-US" altLang="fr-FR" b="1" dirty="0">
              <a:solidFill>
                <a:schemeClr val="accent1">
                  <a:lumMod val="75000"/>
                </a:schemeClr>
              </a:solidFill>
              <a:latin typeface="Barlow Semi Condensed" panose="00000506000000000000"/>
              <a:ea typeface="Barlow Semi Condensed" panose="00000506000000000000"/>
              <a:cs typeface="Barlow Semi Condensed" panose="00000506000000000000"/>
              <a:sym typeface="Barlow Semi Condensed" panose="00000506000000000000"/>
            </a:endParaRPr>
          </a:p>
        </p:txBody>
      </p:sp>
      <p:sp>
        <p:nvSpPr>
          <p:cNvPr id="5" name="Rectangle 4">
            <a:extLst>
              <a:ext uri="{FF2B5EF4-FFF2-40B4-BE49-F238E27FC236}">
                <a16:creationId xmlns:a16="http://schemas.microsoft.com/office/drawing/2014/main" id="{3CF3D32E-9BAE-058B-515B-E0B3CB54342D}"/>
              </a:ext>
            </a:extLst>
          </p:cNvPr>
          <p:cNvSpPr/>
          <p:nvPr/>
        </p:nvSpPr>
        <p:spPr>
          <a:xfrm>
            <a:off x="7524115" y="171450"/>
            <a:ext cx="1071245" cy="77216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pic>
        <p:nvPicPr>
          <p:cNvPr id="6" name="Image 5">
            <a:extLst>
              <a:ext uri="{FF2B5EF4-FFF2-40B4-BE49-F238E27FC236}">
                <a16:creationId xmlns:a16="http://schemas.microsoft.com/office/drawing/2014/main" id="{F0270E06-EB77-A3B8-4537-2981CB67ABF7}"/>
              </a:ext>
            </a:extLst>
          </p:cNvPr>
          <p:cNvPicPr/>
          <p:nvPr/>
        </p:nvPicPr>
        <p:blipFill>
          <a:blip r:embed="rId4"/>
          <a:stretch>
            <a:fillRect/>
          </a:stretch>
        </p:blipFill>
        <p:spPr>
          <a:xfrm>
            <a:off x="1133896" y="2035076"/>
            <a:ext cx="1601238" cy="2286450"/>
          </a:xfrm>
          <a:prstGeom prst="rect">
            <a:avLst/>
          </a:prstGeom>
        </p:spPr>
      </p:pic>
      <p:sp>
        <p:nvSpPr>
          <p:cNvPr id="7" name="Zone de texte 9">
            <a:extLst>
              <a:ext uri="{FF2B5EF4-FFF2-40B4-BE49-F238E27FC236}">
                <a16:creationId xmlns:a16="http://schemas.microsoft.com/office/drawing/2014/main" id="{C871177E-8BF9-5CE0-BB2C-04657F999D79}"/>
              </a:ext>
            </a:extLst>
          </p:cNvPr>
          <p:cNvSpPr txBox="1"/>
          <p:nvPr/>
        </p:nvSpPr>
        <p:spPr>
          <a:xfrm>
            <a:off x="-542516" y="4443277"/>
            <a:ext cx="5080000" cy="245110"/>
          </a:xfrm>
          <a:prstGeom prst="rect">
            <a:avLst/>
          </a:prstGeom>
        </p:spPr>
        <p:txBody>
          <a:bodyPr>
            <a:spAutoFit/>
          </a:bodyPr>
          <a:lstStyle/>
          <a:p>
            <a:pPr algn="ctr"/>
            <a:r>
              <a:rPr lang="en-US" altLang="zh-CN" sz="1000" b="1" dirty="0">
                <a:latin typeface="Poppins" panose="00000500000000000000" pitchFamily="2" charset="0"/>
                <a:cs typeface="Poppins" panose="00000500000000000000" pitchFamily="2" charset="0"/>
              </a:rPr>
              <a:t>Sur un </a:t>
            </a:r>
            <a:r>
              <a:rPr lang="en-US" altLang="zh-CN" sz="1000" b="1" dirty="0" err="1">
                <a:latin typeface="Poppins" panose="00000500000000000000" pitchFamily="2" charset="0"/>
                <a:cs typeface="Poppins" panose="00000500000000000000" pitchFamily="2" charset="0"/>
              </a:rPr>
              <a:t>serveur</a:t>
            </a:r>
            <a:r>
              <a:rPr lang="en-US" altLang="zh-CN" sz="1000" b="1" dirty="0">
                <a:latin typeface="Poppins" panose="00000500000000000000" pitchFamily="2" charset="0"/>
                <a:cs typeface="Poppins" panose="00000500000000000000" pitchFamily="2" charset="0"/>
              </a:rPr>
              <a:t> avec 16 Go de RAM</a:t>
            </a:r>
          </a:p>
        </p:txBody>
      </p:sp>
      <p:sp>
        <p:nvSpPr>
          <p:cNvPr id="8" name="Rectangle 7">
            <a:extLst>
              <a:ext uri="{FF2B5EF4-FFF2-40B4-BE49-F238E27FC236}">
                <a16:creationId xmlns:a16="http://schemas.microsoft.com/office/drawing/2014/main" id="{50351A99-C80E-A7E7-A7C4-15E0DF7EF15D}"/>
              </a:ext>
            </a:extLst>
          </p:cNvPr>
          <p:cNvSpPr/>
          <p:nvPr/>
        </p:nvSpPr>
        <p:spPr>
          <a:xfrm>
            <a:off x="5417374" y="2741366"/>
            <a:ext cx="1440180" cy="79248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fr-FR" b="1" dirty="0">
                <a:solidFill>
                  <a:schemeClr val="tx1"/>
                </a:solidFill>
                <a:latin typeface="Poppins" panose="00000500000000000000" pitchFamily="2" charset="0"/>
                <a:cs typeface="Poppins" panose="00000500000000000000" pitchFamily="2" charset="0"/>
              </a:rPr>
              <a:t>le cache</a:t>
            </a:r>
          </a:p>
        </p:txBody>
      </p:sp>
      <p:sp>
        <p:nvSpPr>
          <p:cNvPr id="9" name="Zone de texte 12">
            <a:extLst>
              <a:ext uri="{FF2B5EF4-FFF2-40B4-BE49-F238E27FC236}">
                <a16:creationId xmlns:a16="http://schemas.microsoft.com/office/drawing/2014/main" id="{9443D023-8A4A-5B4B-6BF8-D79E11F5E002}"/>
              </a:ext>
            </a:extLst>
          </p:cNvPr>
          <p:cNvSpPr txBox="1"/>
          <p:nvPr/>
        </p:nvSpPr>
        <p:spPr>
          <a:xfrm>
            <a:off x="2866579" y="2884876"/>
            <a:ext cx="2388116" cy="246221"/>
          </a:xfrm>
          <a:prstGeom prst="rect">
            <a:avLst/>
          </a:prstGeom>
        </p:spPr>
        <p:txBody>
          <a:bodyPr wrap="square">
            <a:spAutoFit/>
          </a:bodyPr>
          <a:lstStyle/>
          <a:p>
            <a:pPr algn="l"/>
            <a:r>
              <a:rPr lang="en-US" altLang="zh-CN" sz="1000" b="1" dirty="0" err="1">
                <a:latin typeface="Poppins" panose="00000500000000000000" pitchFamily="2" charset="0"/>
                <a:cs typeface="Poppins" panose="00000500000000000000" pitchFamily="2" charset="0"/>
              </a:rPr>
              <a:t>tu</a:t>
            </a:r>
            <a:r>
              <a:rPr lang="en-US" altLang="zh-CN" sz="1000" b="1" dirty="0">
                <a:latin typeface="Poppins" panose="00000500000000000000" pitchFamily="2" charset="0"/>
                <a:cs typeface="Poppins" panose="00000500000000000000" pitchFamily="2" charset="0"/>
              </a:rPr>
              <a:t> </a:t>
            </a:r>
            <a:r>
              <a:rPr lang="en-US" altLang="zh-CN" sz="1000" b="1" dirty="0" err="1">
                <a:latin typeface="Poppins" panose="00000500000000000000" pitchFamily="2" charset="0"/>
                <a:cs typeface="Poppins" panose="00000500000000000000" pitchFamily="2" charset="0"/>
              </a:rPr>
              <a:t>peux</a:t>
            </a:r>
            <a:r>
              <a:rPr lang="en-US" altLang="zh-CN" sz="1000" b="1" dirty="0">
                <a:latin typeface="Poppins" panose="00000500000000000000" pitchFamily="2" charset="0"/>
                <a:cs typeface="Poppins" panose="00000500000000000000" pitchFamily="2" charset="0"/>
              </a:rPr>
              <a:t> </a:t>
            </a:r>
            <a:r>
              <a:rPr lang="en-US" altLang="zh-CN" sz="1000" b="1" dirty="0" err="1">
                <a:latin typeface="Poppins" panose="00000500000000000000" pitchFamily="2" charset="0"/>
                <a:cs typeface="Poppins" panose="00000500000000000000" pitchFamily="2" charset="0"/>
              </a:rPr>
              <a:t>allouer</a:t>
            </a:r>
            <a:r>
              <a:rPr lang="en-US" altLang="zh-CN" sz="1000" b="1" dirty="0">
                <a:latin typeface="Poppins" panose="00000500000000000000" pitchFamily="2" charset="0"/>
                <a:cs typeface="Poppins" panose="00000500000000000000" pitchFamily="2" charset="0"/>
              </a:rPr>
              <a:t> 8 Go pour le cache.</a:t>
            </a:r>
          </a:p>
        </p:txBody>
      </p:sp>
      <p:cxnSp>
        <p:nvCxnSpPr>
          <p:cNvPr id="10" name="Connecteur droit avec flèche 9">
            <a:extLst>
              <a:ext uri="{FF2B5EF4-FFF2-40B4-BE49-F238E27FC236}">
                <a16:creationId xmlns:a16="http://schemas.microsoft.com/office/drawing/2014/main" id="{8A68C49B-B088-F334-B1BA-C5B6EB7C445D}"/>
              </a:ext>
            </a:extLst>
          </p:cNvPr>
          <p:cNvCxnSpPr/>
          <p:nvPr/>
        </p:nvCxnSpPr>
        <p:spPr>
          <a:xfrm>
            <a:off x="3082479" y="3244921"/>
            <a:ext cx="1871980" cy="9525"/>
          </a:xfrm>
          <a:prstGeom prst="straightConnector1">
            <a:avLst/>
          </a:prstGeom>
          <a:ln>
            <a:solidFill>
              <a:schemeClr val="accent1">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32" name="ZoneTexte 31">
            <a:extLst>
              <a:ext uri="{FF2B5EF4-FFF2-40B4-BE49-F238E27FC236}">
                <a16:creationId xmlns:a16="http://schemas.microsoft.com/office/drawing/2014/main" id="{64B927C7-416C-6545-E548-1AE5AFBFA327}"/>
              </a:ext>
            </a:extLst>
          </p:cNvPr>
          <p:cNvSpPr txBox="1"/>
          <p:nvPr/>
        </p:nvSpPr>
        <p:spPr>
          <a:xfrm>
            <a:off x="212772" y="193420"/>
            <a:ext cx="8714105" cy="461665"/>
          </a:xfrm>
          <a:prstGeom prst="rect">
            <a:avLst/>
          </a:prstGeom>
          <a:noFill/>
        </p:spPr>
        <p:txBody>
          <a:bodyPr wrap="square">
            <a:spAutoFit/>
          </a:bodyPr>
          <a:lstStyle/>
          <a:p>
            <a:pPr algn="ctr"/>
            <a:r>
              <a:rPr lang="en-US" altLang="fr-FR" sz="2400" b="1" dirty="0">
                <a:solidFill>
                  <a:srgbClr val="0C0A9E"/>
                </a:solidFill>
                <a:latin typeface="IBM Plex Mono" panose="020B0509050203000203" pitchFamily="49" charset="0"/>
                <a:cs typeface="Poppins" panose="00000500000000000000" pitchFamily="2" charset="0"/>
              </a:rPr>
              <a:t>Le </a:t>
            </a:r>
            <a:r>
              <a:rPr lang="en-US" altLang="fr-FR" sz="2400" b="1" dirty="0" err="1">
                <a:solidFill>
                  <a:srgbClr val="0C0A9E"/>
                </a:solidFill>
                <a:latin typeface="IBM Plex Mono" panose="020B0509050203000203" pitchFamily="49" charset="0"/>
                <a:cs typeface="Poppins" panose="00000500000000000000" pitchFamily="2" charset="0"/>
              </a:rPr>
              <a:t>rôle</a:t>
            </a:r>
            <a:r>
              <a:rPr lang="en-US" altLang="fr-FR" sz="2400" b="1" dirty="0">
                <a:solidFill>
                  <a:srgbClr val="0C0A9E"/>
                </a:solidFill>
                <a:latin typeface="IBM Plex Mono" panose="020B0509050203000203" pitchFamily="49" charset="0"/>
                <a:cs typeface="Poppins" panose="00000500000000000000" pitchFamily="2" charset="0"/>
              </a:rPr>
              <a:t> du cache et la gestion des </a:t>
            </a:r>
            <a:r>
              <a:rPr lang="en-US" altLang="en-US" sz="2400" b="1" dirty="0" err="1">
                <a:solidFill>
                  <a:srgbClr val="0C0A9E"/>
                </a:solidFill>
                <a:latin typeface="IBM Plex Mono" panose="020B0509050203000203" pitchFamily="49" charset="0"/>
                <a:cs typeface="Poppins" panose="00000500000000000000" pitchFamily="2" charset="0"/>
              </a:rPr>
              <a:t>é</a:t>
            </a:r>
            <a:r>
              <a:rPr lang="en-US" altLang="fr-FR" sz="2400" b="1" dirty="0" err="1">
                <a:solidFill>
                  <a:srgbClr val="0C0A9E"/>
                </a:solidFill>
                <a:latin typeface="IBM Plex Mono" panose="020B0509050203000203" pitchFamily="49" charset="0"/>
                <a:cs typeface="Poppins" panose="00000500000000000000" pitchFamily="2" charset="0"/>
              </a:rPr>
              <a:t>critures</a:t>
            </a:r>
            <a:endParaRPr lang="fr-FR" sz="2400" b="1" dirty="0">
              <a:solidFill>
                <a:srgbClr val="0C0A9E"/>
              </a:solidFill>
              <a:latin typeface="IBM Plex Mono" panose="020B0509050203000203" pitchFamily="49" charset="0"/>
              <a:cs typeface="Poppins" panose="00000500000000000000" pitchFamily="2" charset="0"/>
            </a:endParaRPr>
          </a:p>
        </p:txBody>
      </p:sp>
      <p:grpSp>
        <p:nvGrpSpPr>
          <p:cNvPr id="2" name="Google Shape;1522;p38">
            <a:extLst>
              <a:ext uri="{FF2B5EF4-FFF2-40B4-BE49-F238E27FC236}">
                <a16:creationId xmlns:a16="http://schemas.microsoft.com/office/drawing/2014/main" id="{3912C285-3DC2-4E7A-AA67-13502B5F8719}"/>
              </a:ext>
            </a:extLst>
          </p:cNvPr>
          <p:cNvGrpSpPr/>
          <p:nvPr/>
        </p:nvGrpSpPr>
        <p:grpSpPr>
          <a:xfrm>
            <a:off x="4421307" y="4819174"/>
            <a:ext cx="134100" cy="134100"/>
            <a:chOff x="5220967" y="3019701"/>
            <a:chExt cx="134100" cy="134100"/>
          </a:xfrm>
        </p:grpSpPr>
        <p:sp>
          <p:nvSpPr>
            <p:cNvPr id="4" name="Google Shape;1523;p38">
              <a:extLst>
                <a:ext uri="{FF2B5EF4-FFF2-40B4-BE49-F238E27FC236}">
                  <a16:creationId xmlns:a16="http://schemas.microsoft.com/office/drawing/2014/main" id="{98B65974-A96D-3842-3F5B-05DF011D6D81}"/>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25;p38">
              <a:extLst>
                <a:ext uri="{FF2B5EF4-FFF2-40B4-BE49-F238E27FC236}">
                  <a16:creationId xmlns:a16="http://schemas.microsoft.com/office/drawing/2014/main" id="{D13FE304-4AAF-C051-3A86-44B7CC51DB04}"/>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304;p40">
            <a:extLst>
              <a:ext uri="{FF2B5EF4-FFF2-40B4-BE49-F238E27FC236}">
                <a16:creationId xmlns:a16="http://schemas.microsoft.com/office/drawing/2014/main" id="{60864A9D-9089-A17E-113E-BB0D33790E1A}"/>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53</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347530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grpSp>
        <p:nvGrpSpPr>
          <p:cNvPr id="1589" name="Google Shape;1589;p40"/>
          <p:cNvGrpSpPr/>
          <p:nvPr/>
        </p:nvGrpSpPr>
        <p:grpSpPr>
          <a:xfrm>
            <a:off x="6531222" y="-1698859"/>
            <a:ext cx="5299852" cy="4103650"/>
            <a:chOff x="4272297" y="1905218"/>
            <a:chExt cx="5299852" cy="4103650"/>
          </a:xfrm>
        </p:grpSpPr>
        <p:pic>
          <p:nvPicPr>
            <p:cNvPr id="1590" name="Google Shape;1590;p40"/>
            <p:cNvPicPr preferRelativeResize="0"/>
            <p:nvPr/>
          </p:nvPicPr>
          <p:blipFill rotWithShape="1">
            <a:blip r:embed="rId3">
              <a:alphaModFix/>
            </a:blip>
            <a:srcRect l="16960" t="24718" r="7121" b="26177"/>
            <a:stretch/>
          </p:blipFill>
          <p:spPr>
            <a:xfrm rot="16200000" flipH="1">
              <a:off x="5726588" y="2391043"/>
              <a:ext cx="4103650" cy="3132000"/>
            </a:xfrm>
            <a:prstGeom prst="rect">
              <a:avLst/>
            </a:prstGeom>
            <a:noFill/>
            <a:ln>
              <a:noFill/>
            </a:ln>
          </p:spPr>
        </p:pic>
        <p:grpSp>
          <p:nvGrpSpPr>
            <p:cNvPr id="1591" name="Google Shape;1591;p40"/>
            <p:cNvGrpSpPr/>
            <p:nvPr/>
          </p:nvGrpSpPr>
          <p:grpSpPr>
            <a:xfrm rot="-5400000" flipH="1">
              <a:off x="5559002" y="2998246"/>
              <a:ext cx="2612219" cy="1651600"/>
              <a:chOff x="7072549" y="2967348"/>
              <a:chExt cx="1598470" cy="1010524"/>
            </a:xfrm>
          </p:grpSpPr>
          <p:sp>
            <p:nvSpPr>
              <p:cNvPr id="1592" name="Google Shape;1592;p40"/>
              <p:cNvSpPr/>
              <p:nvPr/>
            </p:nvSpPr>
            <p:spPr>
              <a:xfrm>
                <a:off x="7072549" y="3394951"/>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40"/>
              <p:cNvSpPr/>
              <p:nvPr/>
            </p:nvSpPr>
            <p:spPr>
              <a:xfrm>
                <a:off x="8190094" y="3518372"/>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7727417" y="2967348"/>
                <a:ext cx="480925" cy="42419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0"/>
            <p:cNvGrpSpPr/>
            <p:nvPr/>
          </p:nvGrpSpPr>
          <p:grpSpPr>
            <a:xfrm rot="-5400000" flipH="1">
              <a:off x="7140078" y="3883230"/>
              <a:ext cx="134004" cy="134004"/>
              <a:chOff x="8356813" y="1074288"/>
              <a:chExt cx="351900" cy="351900"/>
            </a:xfrm>
          </p:grpSpPr>
          <p:sp>
            <p:nvSpPr>
              <p:cNvPr id="1597" name="Google Shape;1597;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0"/>
            <p:cNvSpPr/>
            <p:nvPr/>
          </p:nvSpPr>
          <p:spPr>
            <a:xfrm rot="16200000" flipH="1">
              <a:off x="6766253" y="3499155"/>
              <a:ext cx="134004" cy="134004"/>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40"/>
            <p:cNvSpPr/>
            <p:nvPr/>
          </p:nvSpPr>
          <p:spPr>
            <a:xfrm rot="5400000" flipH="1">
              <a:off x="5355707" y="1897716"/>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04" name="Google Shape;1604;p40"/>
            <p:cNvGrpSpPr/>
            <p:nvPr/>
          </p:nvGrpSpPr>
          <p:grpSpPr>
            <a:xfrm rot="-5400000" flipH="1">
              <a:off x="7150650" y="3344410"/>
              <a:ext cx="729060" cy="943327"/>
              <a:chOff x="959750" y="2678373"/>
              <a:chExt cx="729060" cy="943327"/>
            </a:xfrm>
          </p:grpSpPr>
          <p:sp>
            <p:nvSpPr>
              <p:cNvPr id="1605" name="Google Shape;1605;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565385" y="2678373"/>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40"/>
            <p:cNvGrpSpPr/>
            <p:nvPr/>
          </p:nvGrpSpPr>
          <p:grpSpPr>
            <a:xfrm rot="-5400000" flipH="1">
              <a:off x="7237650" y="4201057"/>
              <a:ext cx="699928" cy="1651024"/>
              <a:chOff x="8337812" y="3492483"/>
              <a:chExt cx="699928" cy="1651024"/>
            </a:xfrm>
          </p:grpSpPr>
          <p:sp>
            <p:nvSpPr>
              <p:cNvPr id="1613" name="Google Shape;1613;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8" name="Google Shape;1618;p40"/>
            <p:cNvGrpSpPr/>
            <p:nvPr/>
          </p:nvGrpSpPr>
          <p:grpSpPr>
            <a:xfrm rot="-5400000" flipH="1">
              <a:off x="5819578" y="4727817"/>
              <a:ext cx="134004" cy="134004"/>
              <a:chOff x="8356813" y="1074288"/>
              <a:chExt cx="351900" cy="351900"/>
            </a:xfrm>
          </p:grpSpPr>
          <p:sp>
            <p:nvSpPr>
              <p:cNvPr id="1619" name="Google Shape;1619;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3" name="Google Shape;1623;p40"/>
          <p:cNvGrpSpPr/>
          <p:nvPr/>
        </p:nvGrpSpPr>
        <p:grpSpPr>
          <a:xfrm rot="-5400000" flipH="1">
            <a:off x="187721" y="3807748"/>
            <a:ext cx="134004" cy="134004"/>
            <a:chOff x="8356813" y="1074288"/>
            <a:chExt cx="351900" cy="351900"/>
          </a:xfrm>
        </p:grpSpPr>
        <p:sp>
          <p:nvSpPr>
            <p:cNvPr id="1624" name="Google Shape;1624;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40"/>
          <p:cNvGrpSpPr/>
          <p:nvPr/>
        </p:nvGrpSpPr>
        <p:grpSpPr>
          <a:xfrm>
            <a:off x="8705" y="4841236"/>
            <a:ext cx="4558967" cy="134100"/>
            <a:chOff x="796100" y="3019701"/>
            <a:chExt cx="4558967" cy="134100"/>
          </a:xfrm>
        </p:grpSpPr>
        <p:sp>
          <p:nvSpPr>
            <p:cNvPr id="1627" name="Google Shape;1627;p40"/>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8" name="Google Shape;1628;p40"/>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629" name="Google Shape;1629;p40"/>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Google Shape;1590;p40">
            <a:extLst>
              <a:ext uri="{FF2B5EF4-FFF2-40B4-BE49-F238E27FC236}">
                <a16:creationId xmlns:a16="http://schemas.microsoft.com/office/drawing/2014/main" id="{B6F920C2-8C6F-F0AD-8F28-BC29ABB0CF49}"/>
              </a:ext>
            </a:extLst>
          </p:cNvPr>
          <p:cNvPicPr preferRelativeResize="0"/>
          <p:nvPr/>
        </p:nvPicPr>
        <p:blipFill rotWithShape="1">
          <a:blip r:embed="rId3">
            <a:alphaModFix/>
          </a:blip>
          <a:srcRect l="16960" t="24718" r="7121" b="26177"/>
          <a:stretch/>
        </p:blipFill>
        <p:spPr>
          <a:xfrm rot="16200000" flipH="1">
            <a:off x="-2419156" y="3057575"/>
            <a:ext cx="4103650" cy="3132000"/>
          </a:xfrm>
          <a:prstGeom prst="rect">
            <a:avLst/>
          </a:prstGeom>
          <a:noFill/>
          <a:ln>
            <a:noFill/>
          </a:ln>
        </p:spPr>
      </p:pic>
      <p:sp>
        <p:nvSpPr>
          <p:cNvPr id="17" name="Google Shape;1601;p40">
            <a:extLst>
              <a:ext uri="{FF2B5EF4-FFF2-40B4-BE49-F238E27FC236}">
                <a16:creationId xmlns:a16="http://schemas.microsoft.com/office/drawing/2014/main" id="{07362A55-B49C-E12D-A19F-C8DDF743E251}"/>
              </a:ext>
            </a:extLst>
          </p:cNvPr>
          <p:cNvSpPr/>
          <p:nvPr/>
        </p:nvSpPr>
        <p:spPr>
          <a:xfrm rot="16200000" flipH="1">
            <a:off x="8222748" y="3807749"/>
            <a:ext cx="96190" cy="9619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01;p40">
            <a:extLst>
              <a:ext uri="{FF2B5EF4-FFF2-40B4-BE49-F238E27FC236}">
                <a16:creationId xmlns:a16="http://schemas.microsoft.com/office/drawing/2014/main" id="{A93B5FF4-0F6C-2FB5-CDA0-B229FE42CEDF}"/>
              </a:ext>
            </a:extLst>
          </p:cNvPr>
          <p:cNvSpPr/>
          <p:nvPr/>
        </p:nvSpPr>
        <p:spPr>
          <a:xfrm rot="16200000" flipH="1">
            <a:off x="8375148" y="3960149"/>
            <a:ext cx="96190" cy="9619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623;p40">
            <a:extLst>
              <a:ext uri="{FF2B5EF4-FFF2-40B4-BE49-F238E27FC236}">
                <a16:creationId xmlns:a16="http://schemas.microsoft.com/office/drawing/2014/main" id="{CBC23CC2-570A-211B-CD75-1A57E783EB55}"/>
              </a:ext>
            </a:extLst>
          </p:cNvPr>
          <p:cNvGrpSpPr/>
          <p:nvPr/>
        </p:nvGrpSpPr>
        <p:grpSpPr>
          <a:xfrm rot="-5400000" flipH="1">
            <a:off x="101128" y="4480910"/>
            <a:ext cx="134004" cy="134004"/>
            <a:chOff x="8356813" y="1074288"/>
            <a:chExt cx="351900" cy="351900"/>
          </a:xfrm>
        </p:grpSpPr>
        <p:sp>
          <p:nvSpPr>
            <p:cNvPr id="23" name="Google Shape;1624;p40">
              <a:extLst>
                <a:ext uri="{FF2B5EF4-FFF2-40B4-BE49-F238E27FC236}">
                  <a16:creationId xmlns:a16="http://schemas.microsoft.com/office/drawing/2014/main" id="{1D144DB5-47F3-5DCC-5FEB-18DF909DBC13}"/>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25;p40">
              <a:extLst>
                <a:ext uri="{FF2B5EF4-FFF2-40B4-BE49-F238E27FC236}">
                  <a16:creationId xmlns:a16="http://schemas.microsoft.com/office/drawing/2014/main" id="{68E642E1-5526-AE8F-34AD-C47AC99867A9}"/>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623;p40">
            <a:extLst>
              <a:ext uri="{FF2B5EF4-FFF2-40B4-BE49-F238E27FC236}">
                <a16:creationId xmlns:a16="http://schemas.microsoft.com/office/drawing/2014/main" id="{5F7B20E2-13D4-92B0-261D-B0EB47F10E38}"/>
              </a:ext>
            </a:extLst>
          </p:cNvPr>
          <p:cNvGrpSpPr/>
          <p:nvPr/>
        </p:nvGrpSpPr>
        <p:grpSpPr>
          <a:xfrm rot="-5400000" flipH="1">
            <a:off x="248729" y="3312975"/>
            <a:ext cx="134004" cy="134004"/>
            <a:chOff x="8356813" y="1074288"/>
            <a:chExt cx="351900" cy="351900"/>
          </a:xfrm>
        </p:grpSpPr>
        <p:sp>
          <p:nvSpPr>
            <p:cNvPr id="26" name="Google Shape;1624;p40">
              <a:extLst>
                <a:ext uri="{FF2B5EF4-FFF2-40B4-BE49-F238E27FC236}">
                  <a16:creationId xmlns:a16="http://schemas.microsoft.com/office/drawing/2014/main" id="{3EFCC025-2E8D-9EC3-54EC-D63FE2FEB022}"/>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5;p40">
              <a:extLst>
                <a:ext uri="{FF2B5EF4-FFF2-40B4-BE49-F238E27FC236}">
                  <a16:creationId xmlns:a16="http://schemas.microsoft.com/office/drawing/2014/main" id="{2CA0CAC2-D47B-A031-1D45-326824B1C1F6}"/>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623;p40">
            <a:extLst>
              <a:ext uri="{FF2B5EF4-FFF2-40B4-BE49-F238E27FC236}">
                <a16:creationId xmlns:a16="http://schemas.microsoft.com/office/drawing/2014/main" id="{7D58B1BB-478D-F5E4-0F23-E919754EAD27}"/>
              </a:ext>
            </a:extLst>
          </p:cNvPr>
          <p:cNvGrpSpPr/>
          <p:nvPr/>
        </p:nvGrpSpPr>
        <p:grpSpPr>
          <a:xfrm rot="-5400000" flipH="1">
            <a:off x="8783627" y="2993738"/>
            <a:ext cx="134004" cy="134004"/>
            <a:chOff x="8356813" y="1074288"/>
            <a:chExt cx="351900" cy="351900"/>
          </a:xfrm>
        </p:grpSpPr>
        <p:sp>
          <p:nvSpPr>
            <p:cNvPr id="29" name="Google Shape;1624;p40">
              <a:extLst>
                <a:ext uri="{FF2B5EF4-FFF2-40B4-BE49-F238E27FC236}">
                  <a16:creationId xmlns:a16="http://schemas.microsoft.com/office/drawing/2014/main" id="{1F5D1C1C-AFD9-5023-BCED-AD0197FACEB7}"/>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5;p40">
              <a:extLst>
                <a:ext uri="{FF2B5EF4-FFF2-40B4-BE49-F238E27FC236}">
                  <a16:creationId xmlns:a16="http://schemas.microsoft.com/office/drawing/2014/main" id="{F903D7AF-6917-3B46-B4BA-9B2A7A21B1F8}"/>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Image 0">
            <a:extLst>
              <a:ext uri="{FF2B5EF4-FFF2-40B4-BE49-F238E27FC236}">
                <a16:creationId xmlns:a16="http://schemas.microsoft.com/office/drawing/2014/main" id="{AD467CE9-5B25-BBF9-4598-05276B2DE89B}"/>
              </a:ext>
            </a:extLst>
          </p:cNvPr>
          <p:cNvPicPr/>
          <p:nvPr/>
        </p:nvPicPr>
        <p:blipFill>
          <a:blip r:embed="rId4"/>
          <a:stretch>
            <a:fillRect/>
          </a:stretch>
        </p:blipFill>
        <p:spPr>
          <a:xfrm>
            <a:off x="5336460" y="2782781"/>
            <a:ext cx="3132001" cy="1962493"/>
          </a:xfrm>
          <a:prstGeom prst="rect">
            <a:avLst/>
          </a:prstGeom>
          <a:ln w="44450" cmpd="sng">
            <a:solidFill>
              <a:schemeClr val="accent1">
                <a:shade val="50000"/>
              </a:schemeClr>
            </a:solidFill>
            <a:prstDash val="solid"/>
          </a:ln>
        </p:spPr>
      </p:pic>
      <p:sp>
        <p:nvSpPr>
          <p:cNvPr id="12" name="ZoneTexte 11">
            <a:extLst>
              <a:ext uri="{FF2B5EF4-FFF2-40B4-BE49-F238E27FC236}">
                <a16:creationId xmlns:a16="http://schemas.microsoft.com/office/drawing/2014/main" id="{16582428-E5D9-7B99-177F-6B9037A47EB8}"/>
              </a:ext>
            </a:extLst>
          </p:cNvPr>
          <p:cNvSpPr txBox="1"/>
          <p:nvPr/>
        </p:nvSpPr>
        <p:spPr>
          <a:xfrm>
            <a:off x="20026" y="225460"/>
            <a:ext cx="9095292" cy="461665"/>
          </a:xfrm>
          <a:prstGeom prst="rect">
            <a:avLst/>
          </a:prstGeom>
          <a:noFill/>
        </p:spPr>
        <p:txBody>
          <a:bodyPr wrap="square">
            <a:spAutoFit/>
          </a:bodyPr>
          <a:lstStyle/>
          <a:p>
            <a:pPr algn="ctr"/>
            <a:r>
              <a:rPr lang="en-US" altLang="fr-FR" sz="2400" b="1" dirty="0">
                <a:solidFill>
                  <a:srgbClr val="0C0A9E"/>
                </a:solidFill>
                <a:latin typeface="IBM Plex Mono" panose="020B0509050203000203" pitchFamily="49" charset="0"/>
                <a:cs typeface="Poppins" panose="00000500000000000000" pitchFamily="2" charset="0"/>
              </a:rPr>
              <a:t>La gestion du journal et des </a:t>
            </a:r>
            <a:r>
              <a:rPr lang="en-US" altLang="en-US" sz="2400" b="1" dirty="0" err="1">
                <a:solidFill>
                  <a:srgbClr val="0C0A9E"/>
                </a:solidFill>
                <a:latin typeface="IBM Plex Mono" panose="020B0509050203000203" pitchFamily="49" charset="0"/>
                <a:cs typeface="Poppins" panose="00000500000000000000" pitchFamily="2" charset="0"/>
              </a:rPr>
              <a:t>é</a:t>
            </a:r>
            <a:r>
              <a:rPr lang="en-US" altLang="fr-FR" sz="2400" b="1" dirty="0" err="1">
                <a:solidFill>
                  <a:srgbClr val="0C0A9E"/>
                </a:solidFill>
                <a:latin typeface="IBM Plex Mono" panose="020B0509050203000203" pitchFamily="49" charset="0"/>
                <a:cs typeface="Poppins" panose="00000500000000000000" pitchFamily="2" charset="0"/>
              </a:rPr>
              <a:t>critures</a:t>
            </a:r>
            <a:r>
              <a:rPr lang="en-US" altLang="fr-FR" sz="2400" b="1" dirty="0">
                <a:solidFill>
                  <a:srgbClr val="0C0A9E"/>
                </a:solidFill>
                <a:latin typeface="IBM Plex Mono" panose="020B0509050203000203" pitchFamily="49" charset="0"/>
                <a:cs typeface="Poppins" panose="00000500000000000000" pitchFamily="2" charset="0"/>
              </a:rPr>
              <a:t>/lectures</a:t>
            </a:r>
            <a:endParaRPr lang="fr-FR" sz="2400" b="1" dirty="0">
              <a:solidFill>
                <a:srgbClr val="0C0A9E"/>
              </a:solidFill>
              <a:latin typeface="IBM Plex Mono" panose="020B0509050203000203" pitchFamily="49" charset="0"/>
              <a:cs typeface="Poppins" panose="00000500000000000000" pitchFamily="2" charset="0"/>
            </a:endParaRPr>
          </a:p>
        </p:txBody>
      </p:sp>
      <p:sp>
        <p:nvSpPr>
          <p:cNvPr id="32" name="ZoneTexte 31">
            <a:extLst>
              <a:ext uri="{FF2B5EF4-FFF2-40B4-BE49-F238E27FC236}">
                <a16:creationId xmlns:a16="http://schemas.microsoft.com/office/drawing/2014/main" id="{948C5D71-3409-3950-79DC-CB61E102EE83}"/>
              </a:ext>
            </a:extLst>
          </p:cNvPr>
          <p:cNvSpPr txBox="1"/>
          <p:nvPr/>
        </p:nvSpPr>
        <p:spPr>
          <a:xfrm>
            <a:off x="254723" y="922704"/>
            <a:ext cx="8851001" cy="2200602"/>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panose="020B0604020202020204"/>
              <a:buNone/>
            </a:pPr>
            <a:r>
              <a:rPr lang="en-US" altLang="fr-FR" b="1" dirty="0">
                <a:solidFill>
                  <a:schemeClr val="tx1"/>
                </a:solidFill>
                <a:latin typeface="Poppins" panose="00000500000000000000" pitchFamily="2" charset="0"/>
                <a:cs typeface="Poppins" panose="00000500000000000000" pitchFamily="2" charset="0"/>
              </a:rPr>
              <a:t>MongoDB </a:t>
            </a:r>
            <a:r>
              <a:rPr lang="en-US" altLang="fr-FR" dirty="0" err="1">
                <a:solidFill>
                  <a:schemeClr val="tx1"/>
                </a:solidFill>
                <a:latin typeface="Poppins" panose="00000500000000000000" pitchFamily="2" charset="0"/>
                <a:cs typeface="Poppins" panose="00000500000000000000" pitchFamily="2" charset="0"/>
              </a:rPr>
              <a:t>utilise</a:t>
            </a:r>
            <a:r>
              <a:rPr lang="en-US" altLang="fr-FR" dirty="0">
                <a:solidFill>
                  <a:schemeClr val="tx1"/>
                </a:solidFill>
                <a:latin typeface="Poppins" panose="00000500000000000000" pitchFamily="2" charset="0"/>
                <a:cs typeface="Poppins" panose="00000500000000000000" pitchFamily="2" charset="0"/>
              </a:rPr>
              <a:t> un </a:t>
            </a:r>
            <a:r>
              <a:rPr lang="en-US" altLang="fr-FR" dirty="0" err="1">
                <a:solidFill>
                  <a:schemeClr val="tx1"/>
                </a:solidFill>
                <a:latin typeface="Poppins" panose="00000500000000000000" pitchFamily="2" charset="0"/>
                <a:cs typeface="Poppins" panose="00000500000000000000" pitchFamily="2" charset="0"/>
              </a:rPr>
              <a:t>fichier</a:t>
            </a:r>
            <a:r>
              <a:rPr lang="en-US" altLang="fr-FR" dirty="0">
                <a:solidFill>
                  <a:schemeClr val="tx1"/>
                </a:solidFill>
                <a:latin typeface="Poppins" panose="00000500000000000000" pitchFamily="2" charset="0"/>
                <a:cs typeface="Poppins" panose="00000500000000000000" pitchFamily="2" charset="0"/>
              </a:rPr>
              <a:t> journal pour </a:t>
            </a:r>
            <a:r>
              <a:rPr lang="en-US" altLang="fr-FR" dirty="0" err="1">
                <a:solidFill>
                  <a:schemeClr val="tx1"/>
                </a:solidFill>
                <a:latin typeface="Poppins" panose="00000500000000000000" pitchFamily="2" charset="0"/>
                <a:cs typeface="Poppins" panose="00000500000000000000" pitchFamily="2" charset="0"/>
              </a:rPr>
              <a:t>s</a:t>
            </a:r>
            <a:r>
              <a:rPr lang="en-US" altLang="en-US" dirty="0" err="1">
                <a:solidFill>
                  <a:schemeClr val="tx1"/>
                </a:solidFill>
                <a:latin typeface="Poppins" panose="00000500000000000000" pitchFamily="2" charset="0"/>
                <a:cs typeface="Poppins" panose="00000500000000000000" pitchFamily="2" charset="0"/>
              </a:rPr>
              <a:t>é</a:t>
            </a:r>
            <a:r>
              <a:rPr lang="en-US" altLang="fr-FR" dirty="0" err="1">
                <a:solidFill>
                  <a:schemeClr val="tx1"/>
                </a:solidFill>
                <a:latin typeface="Poppins" panose="00000500000000000000" pitchFamily="2" charset="0"/>
                <a:cs typeface="Poppins" panose="00000500000000000000" pitchFamily="2" charset="0"/>
              </a:rPr>
              <a:t>curiser</a:t>
            </a:r>
            <a:r>
              <a:rPr lang="en-US" altLang="fr-FR" dirty="0">
                <a:solidFill>
                  <a:schemeClr val="tx1"/>
                </a:solidFill>
                <a:latin typeface="Poppins" panose="00000500000000000000" pitchFamily="2" charset="0"/>
                <a:cs typeface="Poppins" panose="00000500000000000000" pitchFamily="2" charset="0"/>
              </a:rPr>
              <a:t> les </a:t>
            </a:r>
            <a:r>
              <a:rPr lang="en-US" altLang="fr-FR" dirty="0" err="1">
                <a:solidFill>
                  <a:schemeClr val="tx1"/>
                </a:solidFill>
                <a:latin typeface="Poppins" panose="00000500000000000000" pitchFamily="2" charset="0"/>
                <a:cs typeface="Poppins" panose="00000500000000000000" pitchFamily="2" charset="0"/>
              </a:rPr>
              <a:t>donn</a:t>
            </a:r>
            <a:r>
              <a:rPr lang="en-US" altLang="en-US" dirty="0" err="1">
                <a:solidFill>
                  <a:schemeClr val="tx1"/>
                </a:solidFill>
                <a:latin typeface="Poppins" panose="00000500000000000000" pitchFamily="2" charset="0"/>
                <a:cs typeface="Poppins" panose="00000500000000000000" pitchFamily="2" charset="0"/>
              </a:rPr>
              <a:t>é</a:t>
            </a:r>
            <a:r>
              <a:rPr lang="en-US" altLang="fr-FR" dirty="0" err="1">
                <a:solidFill>
                  <a:schemeClr val="tx1"/>
                </a:solidFill>
                <a:latin typeface="Poppins" panose="00000500000000000000" pitchFamily="2" charset="0"/>
                <a:cs typeface="Poppins" panose="00000500000000000000" pitchFamily="2" charset="0"/>
              </a:rPr>
              <a:t>es</a:t>
            </a:r>
            <a:r>
              <a:rPr lang="en-US" altLang="fr-FR" dirty="0">
                <a:solidFill>
                  <a:schemeClr val="tx1"/>
                </a:solidFill>
                <a:latin typeface="Poppins" panose="00000500000000000000" pitchFamily="2" charset="0"/>
                <a:cs typeface="Poppins" panose="00000500000000000000" pitchFamily="2" charset="0"/>
              </a:rPr>
              <a:t> pendant les </a:t>
            </a:r>
            <a:r>
              <a:rPr lang="en-US" altLang="en-US" dirty="0" err="1">
                <a:solidFill>
                  <a:schemeClr val="tx1"/>
                </a:solidFill>
                <a:latin typeface="Poppins" panose="00000500000000000000" pitchFamily="2" charset="0"/>
                <a:cs typeface="Poppins" panose="00000500000000000000" pitchFamily="2" charset="0"/>
              </a:rPr>
              <a:t>é</a:t>
            </a:r>
            <a:r>
              <a:rPr lang="en-US" altLang="fr-FR" dirty="0" err="1">
                <a:solidFill>
                  <a:schemeClr val="tx1"/>
                </a:solidFill>
                <a:latin typeface="Poppins" panose="00000500000000000000" pitchFamily="2" charset="0"/>
                <a:cs typeface="Poppins" panose="00000500000000000000" pitchFamily="2" charset="0"/>
              </a:rPr>
              <a:t>critures</a:t>
            </a:r>
            <a:r>
              <a:rPr lang="en-US" altLang="fr-FR" dirty="0">
                <a:solidFill>
                  <a:schemeClr val="tx1"/>
                </a:solidFill>
                <a:latin typeface="Poppins" panose="00000500000000000000" pitchFamily="2" charset="0"/>
                <a:cs typeface="Poppins" panose="00000500000000000000" pitchFamily="2" charset="0"/>
              </a:rPr>
              <a:t>.</a:t>
            </a:r>
            <a:endParaRPr lang="en-US" altLang="fr-FR" b="1" dirty="0">
              <a:solidFill>
                <a:schemeClr val="tx1"/>
              </a:solidFill>
              <a:latin typeface="Poppins" panose="00000500000000000000" pitchFamily="2" charset="0"/>
              <a:cs typeface="Poppins" panose="00000500000000000000" pitchFamily="2" charset="0"/>
            </a:endParaRPr>
          </a:p>
          <a:p>
            <a:pPr marL="0" lvl="0" indent="0" algn="l" rtl="0">
              <a:spcBef>
                <a:spcPts val="0"/>
              </a:spcBef>
              <a:spcAft>
                <a:spcPts val="0"/>
              </a:spcAft>
              <a:buClr>
                <a:schemeClr val="dk1"/>
              </a:buClr>
              <a:buSzPts val="1100"/>
              <a:buFont typeface="Arial" panose="020B0604020202020204"/>
              <a:buNone/>
            </a:pPr>
            <a:endParaRPr lang="en-US" altLang="fr-FR" b="1" dirty="0">
              <a:solidFill>
                <a:srgbClr val="FF0000"/>
              </a:solidFill>
              <a:latin typeface="Poppins" panose="00000500000000000000" pitchFamily="2" charset="0"/>
              <a:cs typeface="Poppins" panose="00000500000000000000" pitchFamily="2" charset="0"/>
            </a:endParaRPr>
          </a:p>
          <a:p>
            <a:pPr marL="0" lvl="0" indent="0" algn="l" rtl="0">
              <a:spcBef>
                <a:spcPts val="0"/>
              </a:spcBef>
              <a:spcAft>
                <a:spcPts val="0"/>
              </a:spcAft>
              <a:buClr>
                <a:schemeClr val="dk1"/>
              </a:buClr>
              <a:buSzPts val="1100"/>
              <a:buFont typeface="Arial" panose="020B0604020202020204"/>
              <a:buNone/>
            </a:pPr>
            <a:r>
              <a:rPr lang="en-US" altLang="fr-FR" b="1" dirty="0" err="1">
                <a:solidFill>
                  <a:schemeClr val="accent1">
                    <a:lumMod val="50000"/>
                  </a:schemeClr>
                </a:solidFill>
                <a:latin typeface="Poppins" panose="00000500000000000000" pitchFamily="2" charset="0"/>
                <a:cs typeface="Poppins" panose="00000500000000000000" pitchFamily="2" charset="0"/>
              </a:rPr>
              <a:t>Qu’est-ce</a:t>
            </a:r>
            <a:r>
              <a:rPr lang="en-US" altLang="fr-FR" b="1" dirty="0">
                <a:solidFill>
                  <a:schemeClr val="accent1">
                    <a:lumMod val="50000"/>
                  </a:schemeClr>
                </a:solidFill>
                <a:latin typeface="Poppins" panose="00000500000000000000" pitchFamily="2" charset="0"/>
                <a:cs typeface="Poppins" panose="00000500000000000000" pitchFamily="2" charset="0"/>
              </a:rPr>
              <a:t> que le journal ?</a:t>
            </a:r>
          </a:p>
          <a:p>
            <a:pPr marL="0" lvl="0" indent="0" algn="l" rtl="0">
              <a:spcBef>
                <a:spcPts val="0"/>
              </a:spcBef>
              <a:spcAft>
                <a:spcPts val="0"/>
              </a:spcAft>
              <a:buClr>
                <a:schemeClr val="dk1"/>
              </a:buClr>
              <a:buSzPts val="1100"/>
              <a:buFont typeface="Arial" panose="020B0604020202020204"/>
              <a:buNone/>
            </a:pPr>
            <a:endParaRPr lang="en-US" altLang="fr-FR" b="1" dirty="0">
              <a:solidFill>
                <a:srgbClr val="FF0000"/>
              </a:solidFill>
              <a:latin typeface="Poppins" panose="00000500000000000000" pitchFamily="2" charset="0"/>
              <a:cs typeface="Poppins" panose="00000500000000000000" pitchFamily="2" charset="0"/>
            </a:endParaRPr>
          </a:p>
          <a:p>
            <a:pPr marL="0" lvl="0" indent="0" algn="l" rtl="0">
              <a:lnSpc>
                <a:spcPct val="150000"/>
              </a:lnSpc>
              <a:spcBef>
                <a:spcPts val="0"/>
              </a:spcBef>
              <a:spcAft>
                <a:spcPts val="0"/>
              </a:spcAft>
              <a:buClr>
                <a:schemeClr val="dk1"/>
              </a:buClr>
              <a:buSzPts val="1100"/>
              <a:buFont typeface="Arial" panose="020B0604020202020204"/>
              <a:buNone/>
            </a:pPr>
            <a:r>
              <a:rPr lang="fr-FR" altLang="en-US" b="1" dirty="0">
                <a:latin typeface="Poppins" panose="00000500000000000000" pitchFamily="2" charset="0"/>
                <a:cs typeface="Poppins" panose="00000500000000000000" pitchFamily="2" charset="0"/>
              </a:rPr>
              <a:t>      </a:t>
            </a:r>
            <a:r>
              <a:rPr lang="en-US" altLang="fr-FR" dirty="0">
                <a:latin typeface="Poppins" panose="00000500000000000000" pitchFamily="2" charset="0"/>
                <a:cs typeface="Poppins" panose="00000500000000000000" pitchFamily="2" charset="0"/>
              </a:rPr>
              <a:t>Le</a:t>
            </a:r>
            <a:r>
              <a:rPr lang="en-US" altLang="fr-FR" b="1" dirty="0">
                <a:solidFill>
                  <a:schemeClr val="accent1">
                    <a:lumMod val="50000"/>
                  </a:schemeClr>
                </a:solidFill>
                <a:latin typeface="Poppins" panose="00000500000000000000" pitchFamily="2" charset="0"/>
                <a:cs typeface="Poppins" panose="00000500000000000000" pitchFamily="2" charset="0"/>
              </a:rPr>
              <a:t> journal </a:t>
            </a:r>
            <a:r>
              <a:rPr lang="en-US" altLang="fr-FR" dirty="0" err="1">
                <a:latin typeface="Poppins" panose="00000500000000000000" pitchFamily="2" charset="0"/>
                <a:cs typeface="Poppins" panose="00000500000000000000" pitchFamily="2" charset="0"/>
              </a:rPr>
              <a:t>enregistre</a:t>
            </a:r>
            <a:r>
              <a:rPr lang="en-US" altLang="fr-FR" dirty="0">
                <a:latin typeface="Poppins" panose="00000500000000000000" pitchFamily="2" charset="0"/>
                <a:cs typeface="Poppins" panose="00000500000000000000" pitchFamily="2" charset="0"/>
              </a:rPr>
              <a:t> </a:t>
            </a:r>
            <a:r>
              <a:rPr lang="en-US" altLang="fr-FR" dirty="0" err="1">
                <a:latin typeface="Poppins" panose="00000500000000000000" pitchFamily="2" charset="0"/>
                <a:cs typeface="Poppins" panose="00000500000000000000" pitchFamily="2" charset="0"/>
              </a:rPr>
              <a:t>temporairement</a:t>
            </a:r>
            <a:r>
              <a:rPr lang="en-US" altLang="fr-FR" dirty="0">
                <a:latin typeface="Poppins" panose="00000500000000000000" pitchFamily="2" charset="0"/>
                <a:cs typeface="Poppins" panose="00000500000000000000" pitchFamily="2" charset="0"/>
              </a:rPr>
              <a:t> </a:t>
            </a:r>
            <a:r>
              <a:rPr lang="en-US" altLang="fr-FR" dirty="0" err="1">
                <a:latin typeface="Poppins" panose="00000500000000000000" pitchFamily="2" charset="0"/>
                <a:cs typeface="Poppins" panose="00000500000000000000" pitchFamily="2" charset="0"/>
              </a:rPr>
              <a:t>toutes</a:t>
            </a:r>
            <a:r>
              <a:rPr lang="en-US" altLang="fr-FR" dirty="0">
                <a:latin typeface="Poppins" panose="00000500000000000000" pitchFamily="2" charset="0"/>
                <a:cs typeface="Poppins" panose="00000500000000000000" pitchFamily="2" charset="0"/>
              </a:rPr>
              <a:t> les </a:t>
            </a:r>
            <a:r>
              <a:rPr lang="en-US" altLang="fr-FR" dirty="0" err="1">
                <a:latin typeface="Poppins" panose="00000500000000000000" pitchFamily="2" charset="0"/>
                <a:cs typeface="Poppins" panose="00000500000000000000" pitchFamily="2" charset="0"/>
              </a:rPr>
              <a:t>op</a:t>
            </a:r>
            <a:r>
              <a:rPr lang="en-US" altLang="en-US" dirty="0" err="1">
                <a:latin typeface="Poppins" panose="00000500000000000000" pitchFamily="2" charset="0"/>
                <a:cs typeface="Poppins" panose="00000500000000000000" pitchFamily="2" charset="0"/>
              </a:rPr>
              <a:t>é</a:t>
            </a:r>
            <a:r>
              <a:rPr lang="en-US" altLang="fr-FR" dirty="0" err="1">
                <a:latin typeface="Poppins" panose="00000500000000000000" pitchFamily="2" charset="0"/>
                <a:cs typeface="Poppins" panose="00000500000000000000" pitchFamily="2" charset="0"/>
              </a:rPr>
              <a:t>rations</a:t>
            </a:r>
            <a:r>
              <a:rPr lang="en-US" altLang="fr-FR" dirty="0">
                <a:latin typeface="Poppins" panose="00000500000000000000" pitchFamily="2" charset="0"/>
                <a:cs typeface="Poppins" panose="00000500000000000000" pitchFamily="2" charset="0"/>
              </a:rPr>
              <a:t> </a:t>
            </a:r>
            <a:r>
              <a:rPr lang="en-US" altLang="fr-FR" dirty="0" err="1">
                <a:latin typeface="Poppins" panose="00000500000000000000" pitchFamily="2" charset="0"/>
                <a:cs typeface="Poppins" panose="00000500000000000000" pitchFamily="2" charset="0"/>
              </a:rPr>
              <a:t>en</a:t>
            </a:r>
            <a:r>
              <a:rPr lang="en-US" altLang="fr-FR" dirty="0">
                <a:latin typeface="Poppins" panose="00000500000000000000" pitchFamily="2" charset="0"/>
                <a:cs typeface="Poppins" panose="00000500000000000000" pitchFamily="2" charset="0"/>
              </a:rPr>
              <a:t> </a:t>
            </a:r>
            <a:r>
              <a:rPr lang="en-US" altLang="fr-FR" dirty="0" err="1">
                <a:latin typeface="Poppins" panose="00000500000000000000" pitchFamily="2" charset="0"/>
                <a:cs typeface="Poppins" panose="00000500000000000000" pitchFamily="2" charset="0"/>
              </a:rPr>
              <a:t>attente</a:t>
            </a:r>
            <a:r>
              <a:rPr lang="en-US" altLang="fr-FR" dirty="0">
                <a:latin typeface="Poppins" panose="00000500000000000000" pitchFamily="2" charset="0"/>
                <a:cs typeface="Poppins" panose="00000500000000000000" pitchFamily="2" charset="0"/>
              </a:rPr>
              <a:t> </a:t>
            </a:r>
            <a:r>
              <a:rPr lang="en-US" altLang="fr-FR" dirty="0" err="1">
                <a:latin typeface="Poppins" panose="00000500000000000000" pitchFamily="2" charset="0"/>
                <a:cs typeface="Poppins" panose="00000500000000000000" pitchFamily="2" charset="0"/>
              </a:rPr>
              <a:t>avant</a:t>
            </a:r>
            <a:r>
              <a:rPr lang="en-US" altLang="fr-FR" dirty="0">
                <a:latin typeface="Poppins" panose="00000500000000000000" pitchFamily="2" charset="0"/>
                <a:cs typeface="Poppins" panose="00000500000000000000" pitchFamily="2" charset="0"/>
              </a:rPr>
              <a:t> </a:t>
            </a:r>
            <a:r>
              <a:rPr lang="en-US" altLang="fr-FR" dirty="0" err="1">
                <a:latin typeface="Poppins" panose="00000500000000000000" pitchFamily="2" charset="0"/>
                <a:cs typeface="Poppins" panose="00000500000000000000" pitchFamily="2" charset="0"/>
              </a:rPr>
              <a:t>qu’elles</a:t>
            </a:r>
            <a:r>
              <a:rPr lang="en-US" altLang="fr-FR" dirty="0">
                <a:latin typeface="Poppins" panose="00000500000000000000" pitchFamily="2" charset="0"/>
                <a:cs typeface="Poppins" panose="00000500000000000000" pitchFamily="2" charset="0"/>
              </a:rPr>
              <a:t> ne </a:t>
            </a:r>
            <a:r>
              <a:rPr lang="en-US" altLang="fr-FR" dirty="0" err="1">
                <a:latin typeface="Poppins" panose="00000500000000000000" pitchFamily="2" charset="0"/>
                <a:cs typeface="Poppins" panose="00000500000000000000" pitchFamily="2" charset="0"/>
              </a:rPr>
              <a:t>soient</a:t>
            </a:r>
            <a:r>
              <a:rPr lang="en-US" altLang="fr-FR" dirty="0">
                <a:latin typeface="Poppins" panose="00000500000000000000" pitchFamily="2" charset="0"/>
                <a:cs typeface="Poppins" panose="00000500000000000000" pitchFamily="2" charset="0"/>
              </a:rPr>
              <a:t> </a:t>
            </a:r>
            <a:r>
              <a:rPr lang="en-US" altLang="en-US" dirty="0" err="1">
                <a:latin typeface="Poppins" panose="00000500000000000000" pitchFamily="2" charset="0"/>
                <a:cs typeface="Poppins" panose="00000500000000000000" pitchFamily="2" charset="0"/>
              </a:rPr>
              <a:t>é</a:t>
            </a:r>
            <a:r>
              <a:rPr lang="en-US" altLang="fr-FR" dirty="0" err="1">
                <a:latin typeface="Poppins" panose="00000500000000000000" pitchFamily="2" charset="0"/>
                <a:cs typeface="Poppins" panose="00000500000000000000" pitchFamily="2" charset="0"/>
              </a:rPr>
              <a:t>crites</a:t>
            </a:r>
            <a:r>
              <a:rPr lang="en-US" altLang="fr-FR" dirty="0">
                <a:latin typeface="Poppins" panose="00000500000000000000" pitchFamily="2" charset="0"/>
                <a:cs typeface="Poppins" panose="00000500000000000000" pitchFamily="2" charset="0"/>
              </a:rPr>
              <a:t> </a:t>
            </a:r>
            <a:r>
              <a:rPr lang="en-US" altLang="fr-FR" dirty="0" err="1">
                <a:latin typeface="Poppins" panose="00000500000000000000" pitchFamily="2" charset="0"/>
                <a:cs typeface="Poppins" panose="00000500000000000000" pitchFamily="2" charset="0"/>
              </a:rPr>
              <a:t>d</a:t>
            </a:r>
            <a:r>
              <a:rPr lang="en-US" altLang="en-US" dirty="0" err="1">
                <a:latin typeface="Poppins" panose="00000500000000000000" pitchFamily="2" charset="0"/>
                <a:cs typeface="Poppins" panose="00000500000000000000" pitchFamily="2" charset="0"/>
              </a:rPr>
              <a:t>é</a:t>
            </a:r>
            <a:r>
              <a:rPr lang="en-US" altLang="fr-FR" dirty="0" err="1">
                <a:latin typeface="Poppins" panose="00000500000000000000" pitchFamily="2" charset="0"/>
                <a:cs typeface="Poppins" panose="00000500000000000000" pitchFamily="2" charset="0"/>
              </a:rPr>
              <a:t>finitivement</a:t>
            </a:r>
            <a:r>
              <a:rPr lang="en-US" altLang="fr-FR" dirty="0">
                <a:latin typeface="Poppins" panose="00000500000000000000" pitchFamily="2" charset="0"/>
                <a:cs typeface="Poppins" panose="00000500000000000000" pitchFamily="2" charset="0"/>
              </a:rPr>
              <a:t> sur le </a:t>
            </a:r>
            <a:r>
              <a:rPr lang="en-US" altLang="fr-FR" dirty="0" err="1">
                <a:latin typeface="Poppins" panose="00000500000000000000" pitchFamily="2" charset="0"/>
                <a:cs typeface="Poppins" panose="00000500000000000000" pitchFamily="2" charset="0"/>
              </a:rPr>
              <a:t>disque</a:t>
            </a:r>
            <a:r>
              <a:rPr lang="en-US" altLang="fr-FR" dirty="0">
                <a:latin typeface="Poppins" panose="00000500000000000000" pitchFamily="2" charset="0"/>
                <a:cs typeface="Poppins" panose="00000500000000000000" pitchFamily="2" charset="0"/>
              </a:rPr>
              <a:t>.</a:t>
            </a:r>
            <a:r>
              <a:rPr lang="fr-FR" altLang="en-US" dirty="0">
                <a:latin typeface="Poppins" panose="00000500000000000000" pitchFamily="2" charset="0"/>
                <a:cs typeface="Poppins" panose="00000500000000000000" pitchFamily="2" charset="0"/>
              </a:rPr>
              <a:t> </a:t>
            </a:r>
            <a:r>
              <a:rPr lang="en-US" altLang="fr-FR" dirty="0" err="1">
                <a:latin typeface="Poppins" panose="00000500000000000000" pitchFamily="2" charset="0"/>
                <a:cs typeface="Poppins" panose="00000500000000000000" pitchFamily="2" charset="0"/>
              </a:rPr>
              <a:t>Cela</a:t>
            </a:r>
            <a:r>
              <a:rPr lang="en-US" altLang="fr-FR" dirty="0">
                <a:latin typeface="Poppins" panose="00000500000000000000" pitchFamily="2" charset="0"/>
                <a:cs typeface="Poppins" panose="00000500000000000000" pitchFamily="2" charset="0"/>
              </a:rPr>
              <a:t> </a:t>
            </a:r>
            <a:r>
              <a:rPr lang="en-US" altLang="fr-FR" dirty="0" err="1">
                <a:latin typeface="Poppins" panose="00000500000000000000" pitchFamily="2" charset="0"/>
                <a:cs typeface="Poppins" panose="00000500000000000000" pitchFamily="2" charset="0"/>
              </a:rPr>
              <a:t>permet</a:t>
            </a:r>
            <a:r>
              <a:rPr lang="en-US" altLang="fr-FR" dirty="0">
                <a:latin typeface="Poppins" panose="00000500000000000000" pitchFamily="2" charset="0"/>
                <a:cs typeface="Poppins" panose="00000500000000000000" pitchFamily="2" charset="0"/>
              </a:rPr>
              <a:t> </a:t>
            </a:r>
            <a:r>
              <a:rPr lang="en-US" altLang="fr-FR" dirty="0" err="1">
                <a:latin typeface="Poppins" panose="00000500000000000000" pitchFamily="2" charset="0"/>
                <a:cs typeface="Poppins" panose="00000500000000000000" pitchFamily="2" charset="0"/>
              </a:rPr>
              <a:t>d’</a:t>
            </a:r>
            <a:r>
              <a:rPr lang="en-US" altLang="en-US" dirty="0" err="1">
                <a:latin typeface="Poppins" panose="00000500000000000000" pitchFamily="2" charset="0"/>
                <a:cs typeface="Poppins" panose="00000500000000000000" pitchFamily="2" charset="0"/>
              </a:rPr>
              <a:t>é</a:t>
            </a:r>
            <a:r>
              <a:rPr lang="en-US" altLang="fr-FR" dirty="0" err="1">
                <a:latin typeface="Poppins" panose="00000500000000000000" pitchFamily="2" charset="0"/>
                <a:cs typeface="Poppins" panose="00000500000000000000" pitchFamily="2" charset="0"/>
              </a:rPr>
              <a:t>viter</a:t>
            </a:r>
            <a:r>
              <a:rPr lang="en-US" altLang="fr-FR" dirty="0">
                <a:latin typeface="Poppins" panose="00000500000000000000" pitchFamily="2" charset="0"/>
                <a:cs typeface="Poppins" panose="00000500000000000000" pitchFamily="2" charset="0"/>
              </a:rPr>
              <a:t> de </a:t>
            </a:r>
            <a:r>
              <a:rPr lang="en-US" altLang="fr-FR" dirty="0" err="1">
                <a:latin typeface="Poppins" panose="00000500000000000000" pitchFamily="2" charset="0"/>
                <a:cs typeface="Poppins" panose="00000500000000000000" pitchFamily="2" charset="0"/>
              </a:rPr>
              <a:t>perdre</a:t>
            </a:r>
            <a:r>
              <a:rPr lang="en-US" altLang="fr-FR" dirty="0">
                <a:latin typeface="Poppins" panose="00000500000000000000" pitchFamily="2" charset="0"/>
                <a:cs typeface="Poppins" panose="00000500000000000000" pitchFamily="2" charset="0"/>
              </a:rPr>
              <a:t> des </a:t>
            </a:r>
            <a:r>
              <a:rPr lang="en-US" altLang="fr-FR" dirty="0" err="1">
                <a:latin typeface="Poppins" panose="00000500000000000000" pitchFamily="2" charset="0"/>
                <a:cs typeface="Poppins" panose="00000500000000000000" pitchFamily="2" charset="0"/>
              </a:rPr>
              <a:t>donn</a:t>
            </a:r>
            <a:r>
              <a:rPr lang="en-US" altLang="en-US" dirty="0" err="1">
                <a:latin typeface="Poppins" panose="00000500000000000000" pitchFamily="2" charset="0"/>
                <a:cs typeface="Poppins" panose="00000500000000000000" pitchFamily="2" charset="0"/>
              </a:rPr>
              <a:t>é</a:t>
            </a:r>
            <a:r>
              <a:rPr lang="en-US" altLang="fr-FR" dirty="0" err="1">
                <a:latin typeface="Poppins" panose="00000500000000000000" pitchFamily="2" charset="0"/>
                <a:cs typeface="Poppins" panose="00000500000000000000" pitchFamily="2" charset="0"/>
              </a:rPr>
              <a:t>es</a:t>
            </a:r>
            <a:r>
              <a:rPr lang="en-US" altLang="fr-FR" dirty="0">
                <a:latin typeface="Poppins" panose="00000500000000000000" pitchFamily="2" charset="0"/>
                <a:cs typeface="Poppins" panose="00000500000000000000" pitchFamily="2" charset="0"/>
              </a:rPr>
              <a:t> </a:t>
            </a:r>
            <a:r>
              <a:rPr lang="en-US" altLang="fr-FR" dirty="0" err="1">
                <a:latin typeface="Poppins" panose="00000500000000000000" pitchFamily="2" charset="0"/>
                <a:cs typeface="Poppins" panose="00000500000000000000" pitchFamily="2" charset="0"/>
              </a:rPr>
              <a:t>en</a:t>
            </a:r>
            <a:r>
              <a:rPr lang="en-US" altLang="fr-FR" dirty="0">
                <a:latin typeface="Poppins" panose="00000500000000000000" pitchFamily="2" charset="0"/>
                <a:cs typeface="Poppins" panose="00000500000000000000" pitchFamily="2" charset="0"/>
              </a:rPr>
              <a:t> </a:t>
            </a:r>
            <a:r>
              <a:rPr lang="en-US" altLang="fr-FR" dirty="0" err="1">
                <a:latin typeface="Poppins" panose="00000500000000000000" pitchFamily="2" charset="0"/>
                <a:cs typeface="Poppins" panose="00000500000000000000" pitchFamily="2" charset="0"/>
              </a:rPr>
              <a:t>cas</a:t>
            </a:r>
            <a:r>
              <a:rPr lang="en-US" altLang="fr-FR" dirty="0">
                <a:latin typeface="Poppins" panose="00000500000000000000" pitchFamily="2" charset="0"/>
                <a:cs typeface="Poppins" panose="00000500000000000000" pitchFamily="2" charset="0"/>
              </a:rPr>
              <a:t> de panne </a:t>
            </a:r>
            <a:r>
              <a:rPr lang="en-US" altLang="fr-FR" dirty="0" err="1">
                <a:latin typeface="Poppins" panose="00000500000000000000" pitchFamily="2" charset="0"/>
                <a:cs typeface="Poppins" panose="00000500000000000000" pitchFamily="2" charset="0"/>
              </a:rPr>
              <a:t>soudaine</a:t>
            </a:r>
            <a:r>
              <a:rPr lang="en-US" altLang="fr-FR" dirty="0">
                <a:latin typeface="Poppins" panose="00000500000000000000" pitchFamily="2" charset="0"/>
                <a:cs typeface="Poppins" panose="00000500000000000000" pitchFamily="2" charset="0"/>
              </a:rPr>
              <a:t>.</a:t>
            </a:r>
          </a:p>
          <a:p>
            <a:pPr marL="0" lvl="0" indent="0" algn="l" rtl="0">
              <a:spcBef>
                <a:spcPts val="0"/>
              </a:spcBef>
              <a:spcAft>
                <a:spcPts val="0"/>
              </a:spcAft>
              <a:buClr>
                <a:schemeClr val="dk1"/>
              </a:buClr>
              <a:buSzPts val="1100"/>
              <a:buFont typeface="Arial" panose="020B0604020202020204"/>
              <a:buNone/>
            </a:pPr>
            <a:endParaRPr lang="en-US" altLang="fr-FR" dirty="0"/>
          </a:p>
        </p:txBody>
      </p:sp>
      <p:sp>
        <p:nvSpPr>
          <p:cNvPr id="33" name="Zone de texte 4">
            <a:extLst>
              <a:ext uri="{FF2B5EF4-FFF2-40B4-BE49-F238E27FC236}">
                <a16:creationId xmlns:a16="http://schemas.microsoft.com/office/drawing/2014/main" id="{AD17B534-5D6B-A331-617B-AF36B27EA1E6}"/>
              </a:ext>
            </a:extLst>
          </p:cNvPr>
          <p:cNvSpPr txBox="1"/>
          <p:nvPr/>
        </p:nvSpPr>
        <p:spPr>
          <a:xfrm>
            <a:off x="404246" y="2837317"/>
            <a:ext cx="4782691" cy="2000804"/>
          </a:xfrm>
          <a:prstGeom prst="rect">
            <a:avLst/>
          </a:prstGeom>
        </p:spPr>
        <p:txBody>
          <a:bodyPr wrap="square">
            <a:spAutoFit/>
          </a:bodyPr>
          <a:lstStyle/>
          <a:p>
            <a:pPr marL="285750" indent="-285750">
              <a:buFont typeface="Arial" panose="020B0604020202020204" pitchFamily="34" charset="0"/>
              <a:buChar char="•"/>
            </a:pPr>
            <a:r>
              <a:rPr lang="en-US" altLang="zh-CN" dirty="0">
                <a:latin typeface="Poppins" panose="00000500000000000000" pitchFamily="2" charset="0"/>
                <a:cs typeface="Poppins" panose="00000500000000000000" pitchFamily="2" charset="0"/>
              </a:rPr>
              <a:t>MongoDB </a:t>
            </a:r>
            <a:r>
              <a:rPr lang="en-US" altLang="zh-CN" dirty="0" err="1">
                <a:latin typeface="Poppins" panose="00000500000000000000" pitchFamily="2" charset="0"/>
                <a:cs typeface="Poppins" panose="00000500000000000000" pitchFamily="2" charset="0"/>
              </a:rPr>
              <a:t>écrit</a:t>
            </a:r>
            <a:r>
              <a:rPr lang="en-US" altLang="zh-CN" dirty="0">
                <a:latin typeface="Poppins" panose="00000500000000000000" pitchFamily="2" charset="0"/>
                <a:cs typeface="Poppins" panose="00000500000000000000" pitchFamily="2" charset="0"/>
              </a:rPr>
              <a:t> dans le journal </a:t>
            </a:r>
            <a:r>
              <a:rPr lang="en-US" altLang="zh-CN" dirty="0" err="1">
                <a:latin typeface="Poppins" panose="00000500000000000000" pitchFamily="2" charset="0"/>
                <a:cs typeface="Poppins" panose="00000500000000000000" pitchFamily="2" charset="0"/>
              </a:rPr>
              <a:t>toutes</a:t>
            </a:r>
            <a:r>
              <a:rPr lang="en-US" altLang="zh-CN" dirty="0">
                <a:latin typeface="Poppins" panose="00000500000000000000" pitchFamily="2" charset="0"/>
                <a:cs typeface="Poppins" panose="00000500000000000000" pitchFamily="2" charset="0"/>
              </a:rPr>
              <a:t> les </a:t>
            </a:r>
            <a:r>
              <a:rPr lang="en-US" altLang="zh-CN" b="1" dirty="0">
                <a:solidFill>
                  <a:srgbClr val="FF0000"/>
                </a:solidFill>
                <a:latin typeface="Poppins" panose="00000500000000000000" pitchFamily="2" charset="0"/>
                <a:cs typeface="Poppins" panose="00000500000000000000" pitchFamily="2" charset="0"/>
              </a:rPr>
              <a:t>100 </a:t>
            </a:r>
            <a:r>
              <a:rPr lang="en-US" altLang="zh-CN" b="1" dirty="0" err="1">
                <a:solidFill>
                  <a:srgbClr val="FF0000"/>
                </a:solidFill>
                <a:latin typeface="Poppins" panose="00000500000000000000" pitchFamily="2" charset="0"/>
                <a:cs typeface="Poppins" panose="00000500000000000000" pitchFamily="2" charset="0"/>
              </a:rPr>
              <a:t>ms</a:t>
            </a:r>
            <a:r>
              <a:rPr lang="en-US" altLang="zh-CN" dirty="0">
                <a:latin typeface="Poppins" panose="00000500000000000000" pitchFamily="2" charset="0"/>
                <a:cs typeface="Poppins" panose="00000500000000000000" pitchFamily="2" charset="0"/>
              </a:rPr>
              <a:t> par </a:t>
            </a:r>
            <a:r>
              <a:rPr lang="en-US" altLang="zh-CN" dirty="0" err="1">
                <a:latin typeface="Poppins" panose="00000500000000000000" pitchFamily="2" charset="0"/>
                <a:cs typeface="Poppins" panose="00000500000000000000" pitchFamily="2" charset="0"/>
              </a:rPr>
              <a:t>défaut</a:t>
            </a:r>
            <a:r>
              <a:rPr lang="en-US" altLang="zh-CN" dirty="0">
                <a:latin typeface="Poppins" panose="00000500000000000000" pitchFamily="2" charset="0"/>
                <a:cs typeface="Poppins" panose="00000500000000000000" pitchFamily="2" charset="0"/>
              </a:rPr>
              <a:t>.</a:t>
            </a:r>
          </a:p>
          <a:p>
            <a:endParaRPr lang="en-US" altLang="zh-CN" dirty="0">
              <a:latin typeface="Poppins" panose="00000500000000000000" pitchFamily="2" charset="0"/>
              <a:cs typeface="Poppins" panose="00000500000000000000" pitchFamily="2" charset="0"/>
            </a:endParaRPr>
          </a:p>
          <a:p>
            <a:pPr marL="285750" indent="-285750">
              <a:lnSpc>
                <a:spcPct val="150000"/>
              </a:lnSpc>
              <a:buFont typeface="Arial" panose="020B0604020202020204" pitchFamily="34" charset="0"/>
              <a:buChar char="•"/>
            </a:pPr>
            <a:r>
              <a:rPr lang="en-US" altLang="zh-CN" dirty="0">
                <a:latin typeface="Poppins" panose="00000500000000000000" pitchFamily="2" charset="0"/>
                <a:cs typeface="Poppins" panose="00000500000000000000" pitchFamily="2" charset="0"/>
              </a:rPr>
              <a:t>Si </a:t>
            </a:r>
            <a:r>
              <a:rPr lang="en-US" altLang="zh-CN" dirty="0" err="1">
                <a:latin typeface="Poppins" panose="00000500000000000000" pitchFamily="2" charset="0"/>
                <a:cs typeface="Poppins" panose="00000500000000000000" pitchFamily="2" charset="0"/>
              </a:rPr>
              <a:t>tu</a:t>
            </a:r>
            <a:r>
              <a:rPr lang="en-US" altLang="zh-CN" dirty="0">
                <a:latin typeface="Poppins" panose="00000500000000000000" pitchFamily="2" charset="0"/>
                <a:cs typeface="Poppins" panose="00000500000000000000" pitchFamily="2" charset="0"/>
              </a:rPr>
              <a:t> </a:t>
            </a:r>
            <a:r>
              <a:rPr lang="en-US" altLang="zh-CN" dirty="0" err="1">
                <a:latin typeface="Poppins" panose="00000500000000000000" pitchFamily="2" charset="0"/>
                <a:cs typeface="Poppins" panose="00000500000000000000" pitchFamily="2" charset="0"/>
              </a:rPr>
              <a:t>réduis</a:t>
            </a:r>
            <a:r>
              <a:rPr lang="en-US" altLang="zh-CN" dirty="0">
                <a:latin typeface="Poppins" panose="00000500000000000000" pitchFamily="2" charset="0"/>
                <a:cs typeface="Poppins" panose="00000500000000000000" pitchFamily="2" charset="0"/>
              </a:rPr>
              <a:t> </a:t>
            </a:r>
            <a:r>
              <a:rPr lang="en-US" altLang="zh-CN" dirty="0" err="1">
                <a:latin typeface="Poppins" panose="00000500000000000000" pitchFamily="2" charset="0"/>
                <a:cs typeface="Poppins" panose="00000500000000000000" pitchFamily="2" charset="0"/>
              </a:rPr>
              <a:t>cet</a:t>
            </a:r>
            <a:r>
              <a:rPr lang="en-US" altLang="zh-CN" dirty="0">
                <a:latin typeface="Poppins" panose="00000500000000000000" pitchFamily="2" charset="0"/>
                <a:cs typeface="Poppins" panose="00000500000000000000" pitchFamily="2" charset="0"/>
              </a:rPr>
              <a:t> </a:t>
            </a:r>
            <a:r>
              <a:rPr lang="en-US" altLang="zh-CN" dirty="0" err="1">
                <a:latin typeface="Poppins" panose="00000500000000000000" pitchFamily="2" charset="0"/>
                <a:cs typeface="Poppins" panose="00000500000000000000" pitchFamily="2" charset="0"/>
              </a:rPr>
              <a:t>intervalle</a:t>
            </a:r>
            <a:r>
              <a:rPr lang="en-US" altLang="zh-CN" dirty="0">
                <a:latin typeface="Poppins" panose="00000500000000000000" pitchFamily="2" charset="0"/>
                <a:cs typeface="Poppins" panose="00000500000000000000" pitchFamily="2" charset="0"/>
              </a:rPr>
              <a:t> (par </a:t>
            </a:r>
            <a:r>
              <a:rPr lang="en-US" altLang="zh-CN" dirty="0" err="1">
                <a:latin typeface="Poppins" panose="00000500000000000000" pitchFamily="2" charset="0"/>
                <a:cs typeface="Poppins" panose="00000500000000000000" pitchFamily="2" charset="0"/>
              </a:rPr>
              <a:t>exemple</a:t>
            </a:r>
            <a:r>
              <a:rPr lang="en-US" altLang="zh-CN" dirty="0">
                <a:latin typeface="Poppins" panose="00000500000000000000" pitchFamily="2" charset="0"/>
                <a:cs typeface="Poppins" panose="00000500000000000000" pitchFamily="2" charset="0"/>
              </a:rPr>
              <a:t> à </a:t>
            </a:r>
            <a:r>
              <a:rPr lang="en-US" altLang="zh-CN" b="1" dirty="0">
                <a:solidFill>
                  <a:schemeClr val="tx1">
                    <a:lumMod val="75000"/>
                    <a:lumOff val="25000"/>
                  </a:schemeClr>
                </a:solidFill>
                <a:latin typeface="Poppins" panose="00000500000000000000" pitchFamily="2" charset="0"/>
                <a:cs typeface="Poppins" panose="00000500000000000000" pitchFamily="2" charset="0"/>
              </a:rPr>
              <a:t>50 </a:t>
            </a:r>
            <a:r>
              <a:rPr lang="en-US" altLang="zh-CN" b="1" dirty="0" err="1">
                <a:solidFill>
                  <a:schemeClr val="tx1">
                    <a:lumMod val="75000"/>
                    <a:lumOff val="25000"/>
                  </a:schemeClr>
                </a:solidFill>
                <a:latin typeface="Poppins" panose="00000500000000000000" pitchFamily="2" charset="0"/>
                <a:cs typeface="Poppins" panose="00000500000000000000" pitchFamily="2" charset="0"/>
              </a:rPr>
              <a:t>ms</a:t>
            </a:r>
            <a:r>
              <a:rPr lang="en-US" altLang="zh-CN" dirty="0">
                <a:latin typeface="Poppins" panose="00000500000000000000" pitchFamily="2" charset="0"/>
                <a:cs typeface="Poppins" panose="00000500000000000000" pitchFamily="2" charset="0"/>
              </a:rPr>
              <a:t>), les </a:t>
            </a:r>
            <a:r>
              <a:rPr lang="en-US" altLang="zh-CN" dirty="0" err="1">
                <a:latin typeface="Poppins" panose="00000500000000000000" pitchFamily="2" charset="0"/>
                <a:cs typeface="Poppins" panose="00000500000000000000" pitchFamily="2" charset="0"/>
              </a:rPr>
              <a:t>données</a:t>
            </a:r>
            <a:r>
              <a:rPr lang="en-US" altLang="zh-CN" dirty="0">
                <a:latin typeface="Poppins" panose="00000500000000000000" pitchFamily="2" charset="0"/>
                <a:cs typeface="Poppins" panose="00000500000000000000" pitchFamily="2" charset="0"/>
              </a:rPr>
              <a:t> </a:t>
            </a:r>
            <a:r>
              <a:rPr lang="en-US" altLang="zh-CN" dirty="0" err="1">
                <a:latin typeface="Poppins" panose="00000500000000000000" pitchFamily="2" charset="0"/>
                <a:cs typeface="Poppins" panose="00000500000000000000" pitchFamily="2" charset="0"/>
              </a:rPr>
              <a:t>seront</a:t>
            </a:r>
            <a:r>
              <a:rPr lang="en-US" altLang="zh-CN" dirty="0">
                <a:latin typeface="Poppins" panose="00000500000000000000" pitchFamily="2" charset="0"/>
                <a:cs typeface="Poppins" panose="00000500000000000000" pitchFamily="2" charset="0"/>
              </a:rPr>
              <a:t> </a:t>
            </a:r>
            <a:r>
              <a:rPr lang="en-US" altLang="zh-CN" dirty="0" err="1">
                <a:latin typeface="Poppins" panose="00000500000000000000" pitchFamily="2" charset="0"/>
                <a:cs typeface="Poppins" panose="00000500000000000000" pitchFamily="2" charset="0"/>
              </a:rPr>
              <a:t>enregistrées</a:t>
            </a:r>
            <a:r>
              <a:rPr lang="en-US" altLang="zh-CN" dirty="0">
                <a:latin typeface="Poppins" panose="00000500000000000000" pitchFamily="2" charset="0"/>
                <a:cs typeface="Poppins" panose="00000500000000000000" pitchFamily="2" charset="0"/>
              </a:rPr>
              <a:t> plus </a:t>
            </a:r>
            <a:r>
              <a:rPr lang="en-US" altLang="zh-CN" dirty="0" err="1">
                <a:latin typeface="Poppins" panose="00000500000000000000" pitchFamily="2" charset="0"/>
                <a:cs typeface="Poppins" panose="00000500000000000000" pitchFamily="2" charset="0"/>
              </a:rPr>
              <a:t>fréquemment</a:t>
            </a:r>
            <a:r>
              <a:rPr lang="en-US" altLang="zh-CN" dirty="0">
                <a:latin typeface="Poppins" panose="00000500000000000000" pitchFamily="2" charset="0"/>
                <a:cs typeface="Poppins" panose="00000500000000000000" pitchFamily="2" charset="0"/>
              </a:rPr>
              <a:t>, </a:t>
            </a:r>
            <a:r>
              <a:rPr lang="en-US" altLang="zh-CN" dirty="0" err="1">
                <a:latin typeface="Poppins" panose="00000500000000000000" pitchFamily="2" charset="0"/>
                <a:cs typeface="Poppins" panose="00000500000000000000" pitchFamily="2" charset="0"/>
              </a:rPr>
              <a:t>mais</a:t>
            </a:r>
            <a:r>
              <a:rPr lang="en-US" altLang="zh-CN" dirty="0">
                <a:latin typeface="Poppins" panose="00000500000000000000" pitchFamily="2" charset="0"/>
                <a:cs typeface="Poppins" panose="00000500000000000000" pitchFamily="2" charset="0"/>
              </a:rPr>
              <a:t> </a:t>
            </a:r>
            <a:r>
              <a:rPr lang="en-US" altLang="zh-CN" dirty="0" err="1">
                <a:latin typeface="Poppins" panose="00000500000000000000" pitchFamily="2" charset="0"/>
                <a:cs typeface="Poppins" panose="00000500000000000000" pitchFamily="2" charset="0"/>
              </a:rPr>
              <a:t>cela</a:t>
            </a:r>
            <a:r>
              <a:rPr lang="en-US" altLang="zh-CN" dirty="0">
                <a:latin typeface="Poppins" panose="00000500000000000000" pitchFamily="2" charset="0"/>
                <a:cs typeface="Poppins" panose="00000500000000000000" pitchFamily="2" charset="0"/>
              </a:rPr>
              <a:t> </a:t>
            </a:r>
            <a:r>
              <a:rPr lang="en-US" altLang="zh-CN" dirty="0" err="1">
                <a:latin typeface="Poppins" panose="00000500000000000000" pitchFamily="2" charset="0"/>
                <a:cs typeface="Poppins" panose="00000500000000000000" pitchFamily="2" charset="0"/>
              </a:rPr>
              <a:t>peut</a:t>
            </a:r>
            <a:r>
              <a:rPr lang="en-US" altLang="zh-CN" dirty="0">
                <a:latin typeface="Poppins" panose="00000500000000000000" pitchFamily="2" charset="0"/>
                <a:cs typeface="Poppins" panose="00000500000000000000" pitchFamily="2" charset="0"/>
              </a:rPr>
              <a:t> </a:t>
            </a:r>
            <a:r>
              <a:rPr lang="en-US" altLang="zh-CN" dirty="0" err="1">
                <a:latin typeface="Poppins" panose="00000500000000000000" pitchFamily="2" charset="0"/>
                <a:cs typeface="Poppins" panose="00000500000000000000" pitchFamily="2" charset="0"/>
              </a:rPr>
              <a:t>utiliser</a:t>
            </a:r>
            <a:r>
              <a:rPr lang="en-US" altLang="zh-CN" dirty="0">
                <a:latin typeface="Poppins" panose="00000500000000000000" pitchFamily="2" charset="0"/>
                <a:cs typeface="Poppins" panose="00000500000000000000" pitchFamily="2" charset="0"/>
              </a:rPr>
              <a:t> plus de </a:t>
            </a:r>
            <a:r>
              <a:rPr lang="en-US" altLang="zh-CN" dirty="0" err="1">
                <a:latin typeface="Poppins" panose="00000500000000000000" pitchFamily="2" charset="0"/>
                <a:cs typeface="Poppins" panose="00000500000000000000" pitchFamily="2" charset="0"/>
              </a:rPr>
              <a:t>ressources</a:t>
            </a:r>
            <a:r>
              <a:rPr lang="en-US" altLang="zh-CN" dirty="0">
                <a:latin typeface="Poppins" panose="00000500000000000000" pitchFamily="2" charset="0"/>
                <a:cs typeface="Poppins" panose="00000500000000000000" pitchFamily="2" charset="0"/>
              </a:rPr>
              <a:t>.</a:t>
            </a:r>
          </a:p>
        </p:txBody>
      </p:sp>
      <p:grpSp>
        <p:nvGrpSpPr>
          <p:cNvPr id="2" name="Google Shape;1522;p38">
            <a:extLst>
              <a:ext uri="{FF2B5EF4-FFF2-40B4-BE49-F238E27FC236}">
                <a16:creationId xmlns:a16="http://schemas.microsoft.com/office/drawing/2014/main" id="{984B4CA1-41B7-3F9A-C2DB-46035801FD9C}"/>
              </a:ext>
            </a:extLst>
          </p:cNvPr>
          <p:cNvGrpSpPr/>
          <p:nvPr/>
        </p:nvGrpSpPr>
        <p:grpSpPr>
          <a:xfrm>
            <a:off x="4421307" y="4819174"/>
            <a:ext cx="134100" cy="134100"/>
            <a:chOff x="5220967" y="3019701"/>
            <a:chExt cx="134100" cy="134100"/>
          </a:xfrm>
        </p:grpSpPr>
        <p:sp>
          <p:nvSpPr>
            <p:cNvPr id="3" name="Google Shape;1523;p38">
              <a:extLst>
                <a:ext uri="{FF2B5EF4-FFF2-40B4-BE49-F238E27FC236}">
                  <a16:creationId xmlns:a16="http://schemas.microsoft.com/office/drawing/2014/main" id="{300A2D0E-C537-4C9C-06C4-C89AC282FB8D}"/>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25;p38">
              <a:extLst>
                <a:ext uri="{FF2B5EF4-FFF2-40B4-BE49-F238E27FC236}">
                  <a16:creationId xmlns:a16="http://schemas.microsoft.com/office/drawing/2014/main" id="{23723BAC-8B29-70E3-459B-3C426BB9B5F3}"/>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304;p40">
            <a:extLst>
              <a:ext uri="{FF2B5EF4-FFF2-40B4-BE49-F238E27FC236}">
                <a16:creationId xmlns:a16="http://schemas.microsoft.com/office/drawing/2014/main" id="{39CE114A-4D6D-B072-4BF0-7F5B47DEAC7C}"/>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54</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17201871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grpSp>
        <p:nvGrpSpPr>
          <p:cNvPr id="1589" name="Google Shape;1589;p40"/>
          <p:cNvGrpSpPr/>
          <p:nvPr/>
        </p:nvGrpSpPr>
        <p:grpSpPr>
          <a:xfrm>
            <a:off x="6608968" y="2250725"/>
            <a:ext cx="5299852" cy="4103650"/>
            <a:chOff x="4272297" y="1905219"/>
            <a:chExt cx="5299852" cy="4103650"/>
          </a:xfrm>
        </p:grpSpPr>
        <p:pic>
          <p:nvPicPr>
            <p:cNvPr id="1590" name="Google Shape;1590;p40"/>
            <p:cNvPicPr preferRelativeResize="0"/>
            <p:nvPr/>
          </p:nvPicPr>
          <p:blipFill rotWithShape="1">
            <a:blip r:embed="rId3">
              <a:alphaModFix/>
            </a:blip>
            <a:srcRect l="16960" t="24718" r="7121" b="26177"/>
            <a:stretch/>
          </p:blipFill>
          <p:spPr>
            <a:xfrm rot="16200000" flipH="1">
              <a:off x="4904631" y="2391044"/>
              <a:ext cx="4103650" cy="3132000"/>
            </a:xfrm>
            <a:prstGeom prst="rect">
              <a:avLst/>
            </a:prstGeom>
            <a:noFill/>
            <a:ln>
              <a:noFill/>
            </a:ln>
          </p:spPr>
        </p:pic>
        <p:grpSp>
          <p:nvGrpSpPr>
            <p:cNvPr id="1591" name="Google Shape;1591;p40"/>
            <p:cNvGrpSpPr/>
            <p:nvPr/>
          </p:nvGrpSpPr>
          <p:grpSpPr>
            <a:xfrm rot="-5400000" flipH="1">
              <a:off x="5559002" y="2998246"/>
              <a:ext cx="2612219" cy="1651600"/>
              <a:chOff x="7072549" y="2967348"/>
              <a:chExt cx="1598470" cy="1010524"/>
            </a:xfrm>
          </p:grpSpPr>
          <p:sp>
            <p:nvSpPr>
              <p:cNvPr id="1592" name="Google Shape;1592;p40"/>
              <p:cNvSpPr/>
              <p:nvPr/>
            </p:nvSpPr>
            <p:spPr>
              <a:xfrm>
                <a:off x="7072549" y="3394951"/>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40"/>
              <p:cNvSpPr/>
              <p:nvPr/>
            </p:nvSpPr>
            <p:spPr>
              <a:xfrm>
                <a:off x="8190094" y="3518372"/>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7727417" y="2967348"/>
                <a:ext cx="480925" cy="42419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0"/>
            <p:cNvGrpSpPr/>
            <p:nvPr/>
          </p:nvGrpSpPr>
          <p:grpSpPr>
            <a:xfrm rot="-5400000" flipH="1">
              <a:off x="7140078" y="3883230"/>
              <a:ext cx="134004" cy="134004"/>
              <a:chOff x="8356813" y="1074288"/>
              <a:chExt cx="351900" cy="351900"/>
            </a:xfrm>
          </p:grpSpPr>
          <p:sp>
            <p:nvSpPr>
              <p:cNvPr id="1597" name="Google Shape;1597;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0"/>
            <p:cNvSpPr/>
            <p:nvPr/>
          </p:nvSpPr>
          <p:spPr>
            <a:xfrm rot="16200000" flipH="1">
              <a:off x="6766253" y="3499155"/>
              <a:ext cx="134004" cy="134004"/>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40"/>
            <p:cNvSpPr/>
            <p:nvPr/>
          </p:nvSpPr>
          <p:spPr>
            <a:xfrm rot="5400000" flipH="1">
              <a:off x="5355707" y="1897716"/>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04" name="Google Shape;1604;p40"/>
            <p:cNvGrpSpPr/>
            <p:nvPr/>
          </p:nvGrpSpPr>
          <p:grpSpPr>
            <a:xfrm rot="-5400000" flipH="1">
              <a:off x="7150650" y="3344410"/>
              <a:ext cx="729060" cy="943327"/>
              <a:chOff x="959750" y="2678373"/>
              <a:chExt cx="729060" cy="943327"/>
            </a:xfrm>
          </p:grpSpPr>
          <p:sp>
            <p:nvSpPr>
              <p:cNvPr id="1605" name="Google Shape;1605;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565385" y="2678373"/>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40"/>
            <p:cNvGrpSpPr/>
            <p:nvPr/>
          </p:nvGrpSpPr>
          <p:grpSpPr>
            <a:xfrm rot="-5400000" flipH="1">
              <a:off x="7237650" y="4201057"/>
              <a:ext cx="699928" cy="1651024"/>
              <a:chOff x="8337812" y="3492483"/>
              <a:chExt cx="699928" cy="1651024"/>
            </a:xfrm>
          </p:grpSpPr>
          <p:sp>
            <p:nvSpPr>
              <p:cNvPr id="1613" name="Google Shape;1613;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8" name="Google Shape;1618;p40"/>
            <p:cNvGrpSpPr/>
            <p:nvPr/>
          </p:nvGrpSpPr>
          <p:grpSpPr>
            <a:xfrm rot="-5400000" flipH="1">
              <a:off x="5819578" y="4727817"/>
              <a:ext cx="134004" cy="134004"/>
              <a:chOff x="8356813" y="1074288"/>
              <a:chExt cx="351900" cy="351900"/>
            </a:xfrm>
          </p:grpSpPr>
          <p:sp>
            <p:nvSpPr>
              <p:cNvPr id="1619" name="Google Shape;1619;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6" name="Google Shape;1626;p40"/>
          <p:cNvGrpSpPr/>
          <p:nvPr/>
        </p:nvGrpSpPr>
        <p:grpSpPr>
          <a:xfrm>
            <a:off x="8705" y="4841236"/>
            <a:ext cx="4558967" cy="134100"/>
            <a:chOff x="796100" y="3019701"/>
            <a:chExt cx="4558967" cy="134100"/>
          </a:xfrm>
        </p:grpSpPr>
        <p:sp>
          <p:nvSpPr>
            <p:cNvPr id="1627" name="Google Shape;1627;p40"/>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8" name="Google Shape;1628;p40"/>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629" name="Google Shape;1629;p40"/>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Google Shape;1590;p40">
            <a:extLst>
              <a:ext uri="{FF2B5EF4-FFF2-40B4-BE49-F238E27FC236}">
                <a16:creationId xmlns:a16="http://schemas.microsoft.com/office/drawing/2014/main" id="{B6F920C2-8C6F-F0AD-8F28-BC29ABB0CF49}"/>
              </a:ext>
            </a:extLst>
          </p:cNvPr>
          <p:cNvPicPr preferRelativeResize="0"/>
          <p:nvPr/>
        </p:nvPicPr>
        <p:blipFill rotWithShape="1">
          <a:blip r:embed="rId3">
            <a:alphaModFix/>
          </a:blip>
          <a:srcRect l="16960" t="24718" r="7121" b="26177"/>
          <a:stretch/>
        </p:blipFill>
        <p:spPr>
          <a:xfrm rot="16200000" flipH="1">
            <a:off x="-2462016" y="3117096"/>
            <a:ext cx="4103650" cy="3132000"/>
          </a:xfrm>
          <a:prstGeom prst="rect">
            <a:avLst/>
          </a:prstGeom>
          <a:noFill/>
          <a:ln>
            <a:noFill/>
          </a:ln>
        </p:spPr>
      </p:pic>
      <p:sp>
        <p:nvSpPr>
          <p:cNvPr id="2" name="Rectangle 1">
            <a:extLst>
              <a:ext uri="{FF2B5EF4-FFF2-40B4-BE49-F238E27FC236}">
                <a16:creationId xmlns:a16="http://schemas.microsoft.com/office/drawing/2014/main" id="{7E7E14B0-8813-F3FD-FC03-E2E48FECBA94}"/>
              </a:ext>
            </a:extLst>
          </p:cNvPr>
          <p:cNvSpPr/>
          <p:nvPr/>
        </p:nvSpPr>
        <p:spPr>
          <a:xfrm>
            <a:off x="4627003" y="4368933"/>
            <a:ext cx="2511425" cy="734695"/>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5" name="Google Shape;3214;p57">
            <a:extLst>
              <a:ext uri="{FF2B5EF4-FFF2-40B4-BE49-F238E27FC236}">
                <a16:creationId xmlns:a16="http://schemas.microsoft.com/office/drawing/2014/main" id="{A6885859-984F-3F55-5BEF-294F16B60DE9}"/>
              </a:ext>
            </a:extLst>
          </p:cNvPr>
          <p:cNvSpPr txBox="1">
            <a:spLocks noGrp="1"/>
          </p:cNvSpPr>
          <p:nvPr>
            <p:ph type="subTitle" idx="1"/>
          </p:nvPr>
        </p:nvSpPr>
        <p:spPr>
          <a:xfrm>
            <a:off x="287412" y="769695"/>
            <a:ext cx="8223475" cy="3256280"/>
          </a:xfrm>
          <a:prstGeom prst="rect">
            <a:avLst/>
          </a:prstGeom>
          <a:ln w="12700" cmpd="sng">
            <a:noFill/>
            <a:prstDash val="sysDot"/>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lang="en-US" altLang="fr-FR" sz="1600" b="1" dirty="0">
              <a:solidFill>
                <a:srgbClr val="FF0000"/>
              </a:solidFill>
            </a:endParaRPr>
          </a:p>
          <a:p>
            <a:pPr marL="0" lvl="0" indent="0" algn="l" rtl="0">
              <a:spcBef>
                <a:spcPts val="0"/>
              </a:spcBef>
              <a:spcAft>
                <a:spcPts val="0"/>
              </a:spcAft>
              <a:buClr>
                <a:schemeClr val="dk1"/>
              </a:buClr>
              <a:buSzPts val="1100"/>
              <a:buFont typeface="Arial" panose="020B0604020202020204"/>
              <a:buNone/>
            </a:pPr>
            <a:r>
              <a:rPr lang="en-US" altLang="fr-FR" sz="1800" b="1" dirty="0" err="1">
                <a:solidFill>
                  <a:schemeClr val="accent1">
                    <a:lumMod val="50000"/>
                  </a:schemeClr>
                </a:solidFill>
              </a:rPr>
              <a:t>WriteConcern</a:t>
            </a:r>
            <a:r>
              <a:rPr lang="en-US" altLang="fr-FR" sz="1800" b="1" dirty="0">
                <a:solidFill>
                  <a:schemeClr val="accent1">
                    <a:lumMod val="50000"/>
                  </a:schemeClr>
                </a:solidFill>
              </a:rPr>
              <a:t> (</a:t>
            </a:r>
            <a:r>
              <a:rPr lang="en-US" altLang="fr-FR" sz="1800" b="1" dirty="0" err="1">
                <a:solidFill>
                  <a:schemeClr val="accent1">
                    <a:lumMod val="50000"/>
                  </a:schemeClr>
                </a:solidFill>
              </a:rPr>
              <a:t>Concernement</a:t>
            </a:r>
            <a:r>
              <a:rPr lang="en-US" altLang="fr-FR" sz="1800" b="1" dirty="0">
                <a:solidFill>
                  <a:schemeClr val="accent1">
                    <a:lumMod val="50000"/>
                  </a:schemeClr>
                </a:solidFill>
              </a:rPr>
              <a:t> </a:t>
            </a:r>
            <a:r>
              <a:rPr lang="en-US" altLang="fr-FR" sz="1800" b="1" dirty="0" err="1">
                <a:solidFill>
                  <a:schemeClr val="accent1">
                    <a:lumMod val="50000"/>
                  </a:schemeClr>
                </a:solidFill>
              </a:rPr>
              <a:t>d’</a:t>
            </a:r>
            <a:r>
              <a:rPr lang="en-US" altLang="en-US" sz="1800" b="1" dirty="0" err="1">
                <a:solidFill>
                  <a:schemeClr val="accent1">
                    <a:lumMod val="50000"/>
                  </a:schemeClr>
                </a:solidFill>
              </a:rPr>
              <a:t>é</a:t>
            </a:r>
            <a:r>
              <a:rPr lang="en-US" altLang="fr-FR" sz="1800" b="1" dirty="0" err="1">
                <a:solidFill>
                  <a:schemeClr val="accent1">
                    <a:lumMod val="50000"/>
                  </a:schemeClr>
                </a:solidFill>
              </a:rPr>
              <a:t>criture</a:t>
            </a:r>
            <a:r>
              <a:rPr lang="en-US" altLang="fr-FR" sz="1800" b="1" dirty="0">
                <a:solidFill>
                  <a:schemeClr val="accent1">
                    <a:lumMod val="50000"/>
                  </a:schemeClr>
                </a:solidFill>
              </a:rPr>
              <a:t>)</a:t>
            </a:r>
            <a:r>
              <a:rPr lang="fr-FR" altLang="en-US" sz="1800" b="1" dirty="0">
                <a:solidFill>
                  <a:schemeClr val="accent1">
                    <a:lumMod val="50000"/>
                  </a:schemeClr>
                </a:solidFill>
              </a:rPr>
              <a:t> :</a:t>
            </a:r>
          </a:p>
          <a:p>
            <a:pPr marL="0" lvl="0" indent="0" algn="l" rtl="0">
              <a:spcBef>
                <a:spcPts val="0"/>
              </a:spcBef>
              <a:spcAft>
                <a:spcPts val="0"/>
              </a:spcAft>
              <a:buClr>
                <a:schemeClr val="dk1"/>
              </a:buClr>
              <a:buSzPts val="1100"/>
              <a:buFont typeface="Arial" panose="020B0604020202020204"/>
              <a:buNone/>
            </a:pPr>
            <a:endParaRPr lang="en-US" altLang="fr-FR" sz="1600" b="1" dirty="0">
              <a:solidFill>
                <a:srgbClr val="FF0000"/>
              </a:solidFill>
            </a:endParaRPr>
          </a:p>
          <a:p>
            <a:pPr marL="0" lvl="0" indent="0" algn="l" rtl="0">
              <a:spcBef>
                <a:spcPts val="0"/>
              </a:spcBef>
              <a:spcAft>
                <a:spcPts val="0"/>
              </a:spcAft>
              <a:buClr>
                <a:schemeClr val="dk1"/>
              </a:buClr>
              <a:buSzPts val="1100"/>
              <a:buFont typeface="Arial" panose="020B0604020202020204"/>
              <a:buNone/>
            </a:pPr>
            <a:r>
              <a:rPr lang="fr-FR" altLang="en-US" sz="1600" dirty="0"/>
              <a:t>           </a:t>
            </a:r>
            <a:r>
              <a:rPr lang="fr-FR" altLang="en-US" sz="1500" dirty="0"/>
              <a:t>C</a:t>
            </a:r>
            <a:r>
              <a:rPr lang="en-US" altLang="fr-FR" sz="1500" dirty="0" err="1"/>
              <a:t>ela</a:t>
            </a:r>
            <a:r>
              <a:rPr lang="en-US" altLang="fr-FR" sz="1500" dirty="0"/>
              <a:t> </a:t>
            </a:r>
            <a:r>
              <a:rPr lang="en-US" altLang="fr-FR" sz="1500" dirty="0" err="1"/>
              <a:t>d</a:t>
            </a:r>
            <a:r>
              <a:rPr lang="en-US" altLang="en-US" sz="1500" dirty="0" err="1"/>
              <a:t>é</a:t>
            </a:r>
            <a:r>
              <a:rPr lang="en-US" altLang="fr-FR" sz="1500" dirty="0" err="1"/>
              <a:t>termine</a:t>
            </a:r>
            <a:r>
              <a:rPr lang="en-US" altLang="fr-FR" sz="1500" dirty="0"/>
              <a:t> </a:t>
            </a:r>
            <a:r>
              <a:rPr lang="en-US" altLang="fr-FR" sz="1500" dirty="0" err="1"/>
              <a:t>combien</a:t>
            </a:r>
            <a:r>
              <a:rPr lang="en-US" altLang="fr-FR" sz="1500" dirty="0"/>
              <a:t> de </a:t>
            </a:r>
            <a:r>
              <a:rPr lang="en-US" altLang="fr-FR" sz="1500" dirty="0" err="1"/>
              <a:t>serveurs</a:t>
            </a:r>
            <a:r>
              <a:rPr lang="en-US" altLang="fr-FR" sz="1500" dirty="0"/>
              <a:t> </a:t>
            </a:r>
            <a:r>
              <a:rPr lang="en-US" altLang="fr-FR" sz="1500" dirty="0" err="1"/>
              <a:t>doivent</a:t>
            </a:r>
            <a:r>
              <a:rPr lang="en-US" altLang="fr-FR" sz="1500" dirty="0"/>
              <a:t> confirmer </a:t>
            </a:r>
            <a:r>
              <a:rPr lang="en-US" altLang="fr-FR" sz="1500" dirty="0" err="1"/>
              <a:t>qu’une</a:t>
            </a:r>
            <a:r>
              <a:rPr lang="en-US" altLang="fr-FR" sz="1500" dirty="0"/>
              <a:t> </a:t>
            </a:r>
            <a:r>
              <a:rPr lang="en-US" altLang="fr-FR" sz="1500" dirty="0" err="1"/>
              <a:t>donn</a:t>
            </a:r>
            <a:r>
              <a:rPr lang="en-US" altLang="en-US" sz="1500" dirty="0" err="1"/>
              <a:t>é</a:t>
            </a:r>
            <a:r>
              <a:rPr lang="en-US" altLang="fr-FR" sz="1500" dirty="0" err="1"/>
              <a:t>e</a:t>
            </a:r>
            <a:r>
              <a:rPr lang="en-US" altLang="fr-FR" sz="1500" dirty="0"/>
              <a:t> a bien </a:t>
            </a:r>
            <a:r>
              <a:rPr lang="en-US" altLang="en-US" sz="1500" dirty="0" err="1"/>
              <a:t>é</a:t>
            </a:r>
            <a:r>
              <a:rPr lang="en-US" altLang="fr-FR" sz="1500" dirty="0" err="1"/>
              <a:t>t</a:t>
            </a:r>
            <a:r>
              <a:rPr lang="en-US" altLang="en-US" sz="1500" dirty="0" err="1"/>
              <a:t>é</a:t>
            </a:r>
            <a:r>
              <a:rPr lang="en-US" altLang="fr-FR" sz="1500" dirty="0"/>
              <a:t> </a:t>
            </a:r>
            <a:r>
              <a:rPr lang="en-US" altLang="en-US" sz="1500" dirty="0" err="1"/>
              <a:t>é</a:t>
            </a:r>
            <a:r>
              <a:rPr lang="en-US" altLang="fr-FR" sz="1500" dirty="0" err="1"/>
              <a:t>crite</a:t>
            </a:r>
            <a:r>
              <a:rPr lang="en-US" altLang="fr-FR" sz="1500" dirty="0"/>
              <a:t> </a:t>
            </a:r>
            <a:r>
              <a:rPr lang="en-US" altLang="fr-FR" sz="1500" dirty="0" err="1"/>
              <a:t>avant</a:t>
            </a:r>
            <a:r>
              <a:rPr lang="en-US" altLang="fr-FR" sz="1500" dirty="0"/>
              <a:t> de </a:t>
            </a:r>
            <a:r>
              <a:rPr lang="en-US" altLang="fr-FR" sz="1500" dirty="0" err="1"/>
              <a:t>te</a:t>
            </a:r>
            <a:r>
              <a:rPr lang="en-US" altLang="fr-FR" sz="1500" dirty="0"/>
              <a:t> </a:t>
            </a:r>
            <a:r>
              <a:rPr lang="en-US" altLang="fr-FR" sz="1500" dirty="0" err="1"/>
              <a:t>r</a:t>
            </a:r>
            <a:r>
              <a:rPr lang="en-US" altLang="en-US" sz="1500" dirty="0" err="1"/>
              <a:t>é</a:t>
            </a:r>
            <a:r>
              <a:rPr lang="en-US" altLang="fr-FR" sz="1500" dirty="0" err="1"/>
              <a:t>pondre</a:t>
            </a:r>
            <a:r>
              <a:rPr lang="en-US" altLang="fr-FR" sz="1500" dirty="0"/>
              <a:t> "</a:t>
            </a:r>
            <a:r>
              <a:rPr lang="en-US" altLang="fr-FR" sz="1500" b="1" dirty="0" err="1">
                <a:solidFill>
                  <a:schemeClr val="accent2">
                    <a:lumMod val="25000"/>
                  </a:schemeClr>
                </a:solidFill>
              </a:rPr>
              <a:t>C’est</a:t>
            </a:r>
            <a:r>
              <a:rPr lang="en-US" altLang="fr-FR" sz="1500" b="1" dirty="0">
                <a:solidFill>
                  <a:schemeClr val="accent2">
                    <a:lumMod val="25000"/>
                  </a:schemeClr>
                </a:solidFill>
              </a:rPr>
              <a:t> fait !</a:t>
            </a:r>
            <a:r>
              <a:rPr lang="en-US" altLang="fr-FR" sz="1500" dirty="0"/>
              <a:t>".</a:t>
            </a:r>
          </a:p>
          <a:p>
            <a:pPr marL="0" lvl="0" indent="0" algn="l" rtl="0">
              <a:spcBef>
                <a:spcPts val="0"/>
              </a:spcBef>
              <a:spcAft>
                <a:spcPts val="0"/>
              </a:spcAft>
              <a:buClr>
                <a:schemeClr val="dk1"/>
              </a:buClr>
              <a:buSzPts val="1100"/>
              <a:buFont typeface="Arial" panose="020B0604020202020204"/>
              <a:buNone/>
            </a:pPr>
            <a:endParaRPr lang="en-US" altLang="fr-FR" dirty="0"/>
          </a:p>
          <a:p>
            <a:pPr marL="0" lvl="0" indent="0" algn="l" rtl="0">
              <a:spcBef>
                <a:spcPts val="0"/>
              </a:spcBef>
              <a:spcAft>
                <a:spcPts val="0"/>
              </a:spcAft>
              <a:buClr>
                <a:schemeClr val="dk1"/>
              </a:buClr>
              <a:buSzPts val="1100"/>
              <a:buFont typeface="Arial" panose="020B0604020202020204"/>
              <a:buNone/>
            </a:pPr>
            <a:endParaRPr lang="en-US" altLang="fr-FR" b="1" dirty="0">
              <a:solidFill>
                <a:srgbClr val="FF0000"/>
              </a:solidFill>
              <a:latin typeface="Barlow Semi Condensed" panose="00000506000000000000"/>
              <a:ea typeface="Barlow Semi Condensed" panose="00000506000000000000"/>
              <a:cs typeface="Barlow Semi Condensed" panose="00000506000000000000"/>
              <a:sym typeface="Barlow Semi Condensed" panose="00000506000000000000"/>
            </a:endParaRPr>
          </a:p>
        </p:txBody>
      </p:sp>
      <p:sp>
        <p:nvSpPr>
          <p:cNvPr id="6" name="Rectangle 5">
            <a:extLst>
              <a:ext uri="{FF2B5EF4-FFF2-40B4-BE49-F238E27FC236}">
                <a16:creationId xmlns:a16="http://schemas.microsoft.com/office/drawing/2014/main" id="{A8B86EE2-B911-F10D-84C0-1094456A1BC7}"/>
              </a:ext>
            </a:extLst>
          </p:cNvPr>
          <p:cNvSpPr/>
          <p:nvPr/>
        </p:nvSpPr>
        <p:spPr>
          <a:xfrm>
            <a:off x="8072755" y="-20955"/>
            <a:ext cx="1071245" cy="144018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7" name="Rectangle 6">
            <a:extLst>
              <a:ext uri="{FF2B5EF4-FFF2-40B4-BE49-F238E27FC236}">
                <a16:creationId xmlns:a16="http://schemas.microsoft.com/office/drawing/2014/main" id="{1274819C-4656-658F-62ED-75DD87FD799A}"/>
              </a:ext>
            </a:extLst>
          </p:cNvPr>
          <p:cNvSpPr/>
          <p:nvPr/>
        </p:nvSpPr>
        <p:spPr>
          <a:xfrm>
            <a:off x="7524115" y="171450"/>
            <a:ext cx="1071245" cy="77216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8" name="Zone de texte 2">
            <a:extLst>
              <a:ext uri="{FF2B5EF4-FFF2-40B4-BE49-F238E27FC236}">
                <a16:creationId xmlns:a16="http://schemas.microsoft.com/office/drawing/2014/main" id="{26F0B843-1446-5612-D5DF-22C6530FE26C}"/>
              </a:ext>
            </a:extLst>
          </p:cNvPr>
          <p:cNvSpPr txBox="1"/>
          <p:nvPr/>
        </p:nvSpPr>
        <p:spPr>
          <a:xfrm>
            <a:off x="231006" y="2291537"/>
            <a:ext cx="5080000" cy="306705"/>
          </a:xfrm>
          <a:prstGeom prst="rect">
            <a:avLst/>
          </a:prstGeom>
        </p:spPr>
        <p:txBody>
          <a:bodyPr>
            <a:spAutoFit/>
          </a:bodyPr>
          <a:lstStyle/>
          <a:p>
            <a:pPr>
              <a:spcAft>
                <a:spcPct val="0"/>
              </a:spcAft>
            </a:pPr>
            <a:r>
              <a:rPr lang="en-US" altLang="fr-FR" b="1" dirty="0">
                <a:solidFill>
                  <a:schemeClr val="accent1">
                    <a:lumMod val="75000"/>
                  </a:schemeClr>
                </a:solidFill>
                <a:latin typeface="Poppins" panose="00000500000000000000" pitchFamily="2" charset="0"/>
                <a:cs typeface="Poppins" panose="00000500000000000000" pitchFamily="2" charset="0"/>
              </a:rPr>
              <a:t>Options :</a:t>
            </a:r>
            <a:endParaRPr lang="fr-FR" altLang="en-US" b="1" dirty="0">
              <a:solidFill>
                <a:schemeClr val="accent2">
                  <a:lumMod val="25000"/>
                </a:schemeClr>
              </a:solidFill>
              <a:latin typeface="Poppins" panose="00000500000000000000" pitchFamily="2" charset="0"/>
              <a:cs typeface="Poppins" panose="00000500000000000000" pitchFamily="2" charset="0"/>
            </a:endParaRPr>
          </a:p>
        </p:txBody>
      </p:sp>
      <p:sp>
        <p:nvSpPr>
          <p:cNvPr id="9" name="Zone de texte 3">
            <a:extLst>
              <a:ext uri="{FF2B5EF4-FFF2-40B4-BE49-F238E27FC236}">
                <a16:creationId xmlns:a16="http://schemas.microsoft.com/office/drawing/2014/main" id="{658C8E24-940C-C861-A366-4A9654FF787F}"/>
              </a:ext>
            </a:extLst>
          </p:cNvPr>
          <p:cNvSpPr txBox="1"/>
          <p:nvPr/>
        </p:nvSpPr>
        <p:spPr>
          <a:xfrm>
            <a:off x="712971" y="2760485"/>
            <a:ext cx="1858010" cy="306705"/>
          </a:xfrm>
          <a:prstGeom prst="rect">
            <a:avLst/>
          </a:prstGeom>
          <a:solidFill>
            <a:schemeClr val="tx1">
              <a:lumMod val="75000"/>
              <a:lumOff val="25000"/>
              <a:alpha val="96000"/>
            </a:schemeClr>
          </a:solidFill>
          <a:ln w="15875" cap="rnd">
            <a:gradFill>
              <a:gsLst>
                <a:gs pos="5000">
                  <a:schemeClr val="accent1">
                    <a:lumMod val="6000"/>
                    <a:lumOff val="94000"/>
                    <a:alpha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txBody>
          <a:bodyPr wrap="square" rtlCol="0" anchor="t">
            <a:spAutoFit/>
          </a:bodyPr>
          <a:lstStyle/>
          <a:p>
            <a:pPr algn="ctr">
              <a:spcAft>
                <a:spcPct val="0"/>
              </a:spcAft>
            </a:pPr>
            <a:r>
              <a:rPr lang="en-US" altLang="fr-FR" b="1">
                <a:solidFill>
                  <a:schemeClr val="bg1"/>
                </a:solidFill>
                <a:sym typeface="+mn-ea"/>
              </a:rPr>
              <a:t>WriteConcern</a:t>
            </a:r>
            <a:r>
              <a:rPr lang="fr-FR" altLang="en-US" b="1">
                <a:solidFill>
                  <a:schemeClr val="bg1"/>
                </a:solidFill>
                <a:sym typeface="+mn-ea"/>
              </a:rPr>
              <a:t> = 1</a:t>
            </a:r>
          </a:p>
        </p:txBody>
      </p:sp>
      <p:cxnSp>
        <p:nvCxnSpPr>
          <p:cNvPr id="10" name="Connecteur droit avec flèche 9">
            <a:extLst>
              <a:ext uri="{FF2B5EF4-FFF2-40B4-BE49-F238E27FC236}">
                <a16:creationId xmlns:a16="http://schemas.microsoft.com/office/drawing/2014/main" id="{C1877B26-EC09-3794-FCE9-D92C353194E3}"/>
              </a:ext>
            </a:extLst>
          </p:cNvPr>
          <p:cNvCxnSpPr/>
          <p:nvPr/>
        </p:nvCxnSpPr>
        <p:spPr>
          <a:xfrm flipV="1">
            <a:off x="2679566" y="2903995"/>
            <a:ext cx="720090" cy="10160"/>
          </a:xfrm>
          <a:prstGeom prst="straightConnector1">
            <a:avLst/>
          </a:prstGeom>
          <a:ln w="34925">
            <a:solidFill>
              <a:schemeClr val="accent1">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12" name="Zone de texte 12">
            <a:extLst>
              <a:ext uri="{FF2B5EF4-FFF2-40B4-BE49-F238E27FC236}">
                <a16:creationId xmlns:a16="http://schemas.microsoft.com/office/drawing/2014/main" id="{54DA3F67-8B14-95F9-C26F-7DA85AF76C34}"/>
              </a:ext>
            </a:extLst>
          </p:cNvPr>
          <p:cNvSpPr txBox="1"/>
          <p:nvPr/>
        </p:nvSpPr>
        <p:spPr>
          <a:xfrm>
            <a:off x="728846" y="3276105"/>
            <a:ext cx="1842135" cy="306705"/>
          </a:xfrm>
          <a:prstGeom prst="rect">
            <a:avLst/>
          </a:prstGeom>
          <a:solidFill>
            <a:schemeClr val="accent3">
              <a:lumMod val="25000"/>
              <a:alpha val="96000"/>
            </a:schemeClr>
          </a:solidFill>
          <a:ln w="15875" cap="rnd">
            <a:gradFill>
              <a:gsLst>
                <a:gs pos="5000">
                  <a:schemeClr val="accent1">
                    <a:lumMod val="6000"/>
                    <a:lumOff val="94000"/>
                    <a:alpha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txBody>
          <a:bodyPr wrap="square" rtlCol="0" anchor="t">
            <a:spAutoFit/>
          </a:bodyPr>
          <a:lstStyle/>
          <a:p>
            <a:pPr algn="ctr">
              <a:spcAft>
                <a:spcPct val="0"/>
              </a:spcAft>
            </a:pPr>
            <a:r>
              <a:rPr lang="en-US" altLang="zh-CN" b="1">
                <a:solidFill>
                  <a:schemeClr val="bg1"/>
                </a:solidFill>
                <a:sym typeface="+mn-ea"/>
              </a:rPr>
              <a:t>Avantage </a:t>
            </a:r>
          </a:p>
        </p:txBody>
      </p:sp>
      <p:cxnSp>
        <p:nvCxnSpPr>
          <p:cNvPr id="13" name="Connecteur droit avec flèche 12">
            <a:extLst>
              <a:ext uri="{FF2B5EF4-FFF2-40B4-BE49-F238E27FC236}">
                <a16:creationId xmlns:a16="http://schemas.microsoft.com/office/drawing/2014/main" id="{6944F9E5-19D3-E0B0-2DEE-C489E020D49D}"/>
              </a:ext>
            </a:extLst>
          </p:cNvPr>
          <p:cNvCxnSpPr/>
          <p:nvPr/>
        </p:nvCxnSpPr>
        <p:spPr>
          <a:xfrm flipV="1">
            <a:off x="2679566" y="3432950"/>
            <a:ext cx="720090" cy="10160"/>
          </a:xfrm>
          <a:prstGeom prst="straightConnector1">
            <a:avLst/>
          </a:prstGeom>
          <a:ln w="34925">
            <a:solidFill>
              <a:schemeClr val="accent1">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21" name="Zone de texte 16">
            <a:extLst>
              <a:ext uri="{FF2B5EF4-FFF2-40B4-BE49-F238E27FC236}">
                <a16:creationId xmlns:a16="http://schemas.microsoft.com/office/drawing/2014/main" id="{7EA8C1B0-52CE-35A2-D548-025EC046CDE2}"/>
              </a:ext>
            </a:extLst>
          </p:cNvPr>
          <p:cNvSpPr txBox="1"/>
          <p:nvPr/>
        </p:nvSpPr>
        <p:spPr>
          <a:xfrm>
            <a:off x="3459585" y="3270999"/>
            <a:ext cx="5080000" cy="306705"/>
          </a:xfrm>
          <a:prstGeom prst="rect">
            <a:avLst/>
          </a:prstGeom>
        </p:spPr>
        <p:txBody>
          <a:bodyPr>
            <a:spAutoFit/>
          </a:bodyPr>
          <a:lstStyle/>
          <a:p>
            <a:r>
              <a:rPr lang="fr-FR" altLang="en-US" b="1" dirty="0"/>
              <a:t>Rapide.</a:t>
            </a:r>
          </a:p>
        </p:txBody>
      </p:sp>
      <p:sp>
        <p:nvSpPr>
          <p:cNvPr id="31" name="Zone de texte 17">
            <a:extLst>
              <a:ext uri="{FF2B5EF4-FFF2-40B4-BE49-F238E27FC236}">
                <a16:creationId xmlns:a16="http://schemas.microsoft.com/office/drawing/2014/main" id="{15FA84C3-8A75-D5E7-71F8-BB59C40A9800}"/>
              </a:ext>
            </a:extLst>
          </p:cNvPr>
          <p:cNvSpPr txBox="1"/>
          <p:nvPr/>
        </p:nvSpPr>
        <p:spPr>
          <a:xfrm>
            <a:off x="728846" y="3840620"/>
            <a:ext cx="1842135" cy="306705"/>
          </a:xfrm>
          <a:prstGeom prst="rect">
            <a:avLst/>
          </a:prstGeom>
          <a:solidFill>
            <a:schemeClr val="accent3">
              <a:lumMod val="25000"/>
              <a:alpha val="96000"/>
            </a:schemeClr>
          </a:solidFill>
          <a:ln w="15875" cap="rnd">
            <a:gradFill>
              <a:gsLst>
                <a:gs pos="5000">
                  <a:schemeClr val="accent1">
                    <a:lumMod val="6000"/>
                    <a:lumOff val="94000"/>
                    <a:alpha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txBody>
          <a:bodyPr wrap="square" rtlCol="0" anchor="t">
            <a:spAutoFit/>
          </a:bodyPr>
          <a:lstStyle/>
          <a:p>
            <a:pPr algn="ctr">
              <a:spcAft>
                <a:spcPct val="0"/>
              </a:spcAft>
            </a:pPr>
            <a:r>
              <a:rPr lang="en-US" altLang="zh-CN" b="1" dirty="0" err="1">
                <a:solidFill>
                  <a:schemeClr val="bg1"/>
                </a:solidFill>
                <a:sym typeface="+mn-ea"/>
              </a:rPr>
              <a:t>Inconvénient</a:t>
            </a:r>
            <a:endParaRPr lang="en-US" altLang="zh-CN" b="1" dirty="0">
              <a:solidFill>
                <a:schemeClr val="bg1"/>
              </a:solidFill>
              <a:sym typeface="+mn-ea"/>
            </a:endParaRPr>
          </a:p>
        </p:txBody>
      </p:sp>
      <p:cxnSp>
        <p:nvCxnSpPr>
          <p:cNvPr id="32" name="Connecteur droit avec flèche 31">
            <a:extLst>
              <a:ext uri="{FF2B5EF4-FFF2-40B4-BE49-F238E27FC236}">
                <a16:creationId xmlns:a16="http://schemas.microsoft.com/office/drawing/2014/main" id="{63EAD45F-520A-C6AF-C7E7-66D6CC480307}"/>
              </a:ext>
            </a:extLst>
          </p:cNvPr>
          <p:cNvCxnSpPr/>
          <p:nvPr/>
        </p:nvCxnSpPr>
        <p:spPr>
          <a:xfrm flipV="1">
            <a:off x="2661151" y="4005085"/>
            <a:ext cx="720090" cy="10160"/>
          </a:xfrm>
          <a:prstGeom prst="straightConnector1">
            <a:avLst/>
          </a:prstGeom>
          <a:ln w="34925">
            <a:solidFill>
              <a:schemeClr val="accent1">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33" name="Zone de texte 19">
            <a:extLst>
              <a:ext uri="{FF2B5EF4-FFF2-40B4-BE49-F238E27FC236}">
                <a16:creationId xmlns:a16="http://schemas.microsoft.com/office/drawing/2014/main" id="{7DE74790-7A28-3066-CB92-3D6671445E25}"/>
              </a:ext>
            </a:extLst>
          </p:cNvPr>
          <p:cNvSpPr txBox="1"/>
          <p:nvPr/>
        </p:nvSpPr>
        <p:spPr>
          <a:xfrm>
            <a:off x="3460130" y="3801335"/>
            <a:ext cx="4572000" cy="306705"/>
          </a:xfrm>
          <a:prstGeom prst="rect">
            <a:avLst/>
          </a:prstGeom>
          <a:noFill/>
        </p:spPr>
        <p:txBody>
          <a:bodyPr wrap="square" rtlCol="0" anchor="t">
            <a:spAutoFit/>
          </a:bodyPr>
          <a:lstStyle/>
          <a:p>
            <a:r>
              <a:rPr lang="en-US" altLang="zh-CN" b="1" dirty="0" err="1">
                <a:sym typeface="+mn-ea"/>
              </a:rPr>
              <a:t>Risque</a:t>
            </a:r>
            <a:r>
              <a:rPr lang="en-US" altLang="zh-CN" b="1" dirty="0">
                <a:sym typeface="+mn-ea"/>
              </a:rPr>
              <a:t> de </a:t>
            </a:r>
            <a:r>
              <a:rPr lang="en-US" altLang="zh-CN" b="1" dirty="0" err="1">
                <a:sym typeface="+mn-ea"/>
              </a:rPr>
              <a:t>perte</a:t>
            </a:r>
            <a:r>
              <a:rPr lang="en-US" altLang="zh-CN" b="1" dirty="0">
                <a:sym typeface="+mn-ea"/>
              </a:rPr>
              <a:t> </a:t>
            </a:r>
            <a:r>
              <a:rPr lang="en-US" altLang="zh-CN" b="1" dirty="0" err="1">
                <a:sym typeface="+mn-ea"/>
              </a:rPr>
              <a:t>si</a:t>
            </a:r>
            <a:r>
              <a:rPr lang="en-US" altLang="zh-CN" b="1" dirty="0">
                <a:sym typeface="+mn-ea"/>
              </a:rPr>
              <a:t> le </a:t>
            </a:r>
            <a:r>
              <a:rPr lang="en-US" altLang="zh-CN" b="1" dirty="0" err="1">
                <a:sym typeface="+mn-ea"/>
              </a:rPr>
              <a:t>serveur</a:t>
            </a:r>
            <a:r>
              <a:rPr lang="en-US" altLang="zh-CN" b="1" dirty="0">
                <a:sym typeface="+mn-ea"/>
              </a:rPr>
              <a:t> </a:t>
            </a:r>
            <a:r>
              <a:rPr lang="en-US" altLang="zh-CN" b="1" dirty="0" err="1">
                <a:sym typeface="+mn-ea"/>
              </a:rPr>
              <a:t>tombe</a:t>
            </a:r>
            <a:r>
              <a:rPr lang="en-US" altLang="zh-CN" b="1" dirty="0">
                <a:sym typeface="+mn-ea"/>
              </a:rPr>
              <a:t>.</a:t>
            </a:r>
          </a:p>
        </p:txBody>
      </p:sp>
      <p:sp>
        <p:nvSpPr>
          <p:cNvPr id="34" name="Zone de texte 20">
            <a:extLst>
              <a:ext uri="{FF2B5EF4-FFF2-40B4-BE49-F238E27FC236}">
                <a16:creationId xmlns:a16="http://schemas.microsoft.com/office/drawing/2014/main" id="{6DCAAFE4-9637-9D05-7630-90FBB3F99A90}"/>
              </a:ext>
            </a:extLst>
          </p:cNvPr>
          <p:cNvSpPr txBox="1"/>
          <p:nvPr/>
        </p:nvSpPr>
        <p:spPr>
          <a:xfrm>
            <a:off x="728846" y="4405135"/>
            <a:ext cx="1842135" cy="306705"/>
          </a:xfrm>
          <a:prstGeom prst="rect">
            <a:avLst/>
          </a:prstGeom>
          <a:solidFill>
            <a:schemeClr val="accent3">
              <a:lumMod val="25000"/>
              <a:alpha val="96000"/>
            </a:schemeClr>
          </a:solidFill>
          <a:ln w="15875" cap="rnd">
            <a:gradFill>
              <a:gsLst>
                <a:gs pos="5000">
                  <a:schemeClr val="accent1">
                    <a:lumMod val="6000"/>
                    <a:lumOff val="94000"/>
                    <a:alpha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txBody>
          <a:bodyPr wrap="square" rtlCol="0" anchor="t">
            <a:spAutoFit/>
          </a:bodyPr>
          <a:lstStyle/>
          <a:p>
            <a:pPr algn="ctr">
              <a:spcAft>
                <a:spcPct val="0"/>
              </a:spcAft>
            </a:pPr>
            <a:r>
              <a:rPr lang="fr-FR" altLang="en-US" b="1">
                <a:solidFill>
                  <a:schemeClr val="bg1"/>
                </a:solidFill>
                <a:sym typeface="+mn-ea"/>
              </a:rPr>
              <a:t>Usage</a:t>
            </a:r>
          </a:p>
        </p:txBody>
      </p:sp>
      <p:cxnSp>
        <p:nvCxnSpPr>
          <p:cNvPr id="35" name="Connecteur droit avec flèche 34">
            <a:extLst>
              <a:ext uri="{FF2B5EF4-FFF2-40B4-BE49-F238E27FC236}">
                <a16:creationId xmlns:a16="http://schemas.microsoft.com/office/drawing/2014/main" id="{E0D332F4-37F8-099F-458F-7FA594611A3F}"/>
              </a:ext>
            </a:extLst>
          </p:cNvPr>
          <p:cNvCxnSpPr/>
          <p:nvPr/>
        </p:nvCxnSpPr>
        <p:spPr>
          <a:xfrm flipV="1">
            <a:off x="2679566" y="4543565"/>
            <a:ext cx="720090" cy="10160"/>
          </a:xfrm>
          <a:prstGeom prst="straightConnector1">
            <a:avLst/>
          </a:prstGeom>
          <a:ln w="34925">
            <a:solidFill>
              <a:schemeClr val="accent1">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36" name="Zone de texte 22">
            <a:extLst>
              <a:ext uri="{FF2B5EF4-FFF2-40B4-BE49-F238E27FC236}">
                <a16:creationId xmlns:a16="http://schemas.microsoft.com/office/drawing/2014/main" id="{1A1FEE8D-F9A6-B0E1-816A-6885952A8C09}"/>
              </a:ext>
            </a:extLst>
          </p:cNvPr>
          <p:cNvSpPr txBox="1"/>
          <p:nvPr/>
        </p:nvSpPr>
        <p:spPr>
          <a:xfrm>
            <a:off x="3459585" y="4347254"/>
            <a:ext cx="5080000" cy="306705"/>
          </a:xfrm>
          <a:prstGeom prst="rect">
            <a:avLst/>
          </a:prstGeom>
        </p:spPr>
        <p:txBody>
          <a:bodyPr>
            <a:spAutoFit/>
          </a:bodyPr>
          <a:lstStyle/>
          <a:p>
            <a:r>
              <a:rPr lang="en-US" altLang="zh-CN" b="1" dirty="0" err="1"/>
              <a:t>Données</a:t>
            </a:r>
            <a:r>
              <a:rPr lang="en-US" altLang="zh-CN" b="1" dirty="0"/>
              <a:t> non critiques (logs).</a:t>
            </a:r>
          </a:p>
        </p:txBody>
      </p:sp>
      <p:sp>
        <p:nvSpPr>
          <p:cNvPr id="38" name="ZoneTexte 37">
            <a:extLst>
              <a:ext uri="{FF2B5EF4-FFF2-40B4-BE49-F238E27FC236}">
                <a16:creationId xmlns:a16="http://schemas.microsoft.com/office/drawing/2014/main" id="{A1CDB1AF-BC0B-AF06-DF81-C6472A9F546B}"/>
              </a:ext>
            </a:extLst>
          </p:cNvPr>
          <p:cNvSpPr txBox="1"/>
          <p:nvPr/>
        </p:nvSpPr>
        <p:spPr>
          <a:xfrm>
            <a:off x="53993" y="83830"/>
            <a:ext cx="9015296" cy="830997"/>
          </a:xfrm>
          <a:prstGeom prst="rect">
            <a:avLst/>
          </a:prstGeom>
          <a:noFill/>
        </p:spPr>
        <p:txBody>
          <a:bodyPr wrap="square">
            <a:spAutoFit/>
          </a:bodyPr>
          <a:lstStyle/>
          <a:p>
            <a:pPr algn="ctr"/>
            <a:r>
              <a:rPr lang="en-US" altLang="fr-FR" sz="2400" b="1" dirty="0" err="1">
                <a:solidFill>
                  <a:srgbClr val="0C0A9E"/>
                </a:solidFill>
                <a:latin typeface="IBM Plex Mono" panose="020B0509050203000203" pitchFamily="49" charset="0"/>
              </a:rPr>
              <a:t>Optimisation</a:t>
            </a:r>
            <a:r>
              <a:rPr lang="en-US" altLang="fr-FR" sz="2400" b="1" dirty="0">
                <a:solidFill>
                  <a:srgbClr val="0C0A9E"/>
                </a:solidFill>
                <a:latin typeface="IBM Plex Mono" panose="020B0509050203000203" pitchFamily="49" charset="0"/>
              </a:rPr>
              <a:t> des </a:t>
            </a:r>
            <a:r>
              <a:rPr lang="en-US" altLang="fr-FR" sz="2400" b="1" dirty="0" err="1">
                <a:solidFill>
                  <a:srgbClr val="0C0A9E"/>
                </a:solidFill>
                <a:latin typeface="IBM Plex Mono" panose="020B0509050203000203" pitchFamily="49" charset="0"/>
              </a:rPr>
              <a:t>niveaux</a:t>
            </a:r>
            <a:r>
              <a:rPr lang="en-US" altLang="fr-FR" sz="2400" b="1" dirty="0">
                <a:solidFill>
                  <a:srgbClr val="0C0A9E"/>
                </a:solidFill>
                <a:latin typeface="IBM Plex Mono" panose="020B0509050203000203" pitchFamily="49" charset="0"/>
              </a:rPr>
              <a:t> de lecture et </a:t>
            </a:r>
            <a:r>
              <a:rPr lang="en-US" altLang="en-US" sz="2400" b="1" dirty="0" err="1">
                <a:solidFill>
                  <a:srgbClr val="0C0A9E"/>
                </a:solidFill>
                <a:latin typeface="IBM Plex Mono" panose="020B0509050203000203" pitchFamily="49" charset="0"/>
              </a:rPr>
              <a:t>é</a:t>
            </a:r>
            <a:r>
              <a:rPr lang="en-US" altLang="fr-FR" sz="2400" b="1" dirty="0" err="1">
                <a:solidFill>
                  <a:srgbClr val="0C0A9E"/>
                </a:solidFill>
                <a:latin typeface="IBM Plex Mono" panose="020B0509050203000203" pitchFamily="49" charset="0"/>
              </a:rPr>
              <a:t>criture</a:t>
            </a:r>
            <a:r>
              <a:rPr lang="en-US" altLang="fr-FR" sz="2400" b="1" dirty="0">
                <a:solidFill>
                  <a:srgbClr val="0C0A9E"/>
                </a:solidFill>
                <a:latin typeface="IBM Plex Mono" panose="020B0509050203000203" pitchFamily="49" charset="0"/>
              </a:rPr>
              <a:t> (</a:t>
            </a:r>
            <a:r>
              <a:rPr lang="en-US" altLang="fr-FR" sz="2400" b="1" dirty="0" err="1">
                <a:solidFill>
                  <a:srgbClr val="0C0A9E"/>
                </a:solidFill>
                <a:latin typeface="IBM Plex Mono" panose="020B0509050203000203" pitchFamily="49" charset="0"/>
              </a:rPr>
              <a:t>ReadConcern</a:t>
            </a:r>
            <a:r>
              <a:rPr lang="en-US" altLang="fr-FR" sz="2400" b="1" dirty="0">
                <a:solidFill>
                  <a:srgbClr val="0C0A9E"/>
                </a:solidFill>
                <a:latin typeface="IBM Plex Mono" panose="020B0509050203000203" pitchFamily="49" charset="0"/>
              </a:rPr>
              <a:t> et </a:t>
            </a:r>
            <a:r>
              <a:rPr lang="en-US" altLang="fr-FR" sz="2400" b="1" dirty="0" err="1">
                <a:solidFill>
                  <a:srgbClr val="0C0A9E"/>
                </a:solidFill>
                <a:latin typeface="IBM Plex Mono" panose="020B0509050203000203" pitchFamily="49" charset="0"/>
              </a:rPr>
              <a:t>WriteConcern</a:t>
            </a:r>
            <a:r>
              <a:rPr lang="en-US" altLang="fr-FR" sz="2400" b="1" dirty="0">
                <a:solidFill>
                  <a:srgbClr val="0C0A9E"/>
                </a:solidFill>
                <a:latin typeface="IBM Plex Mono" panose="020B0509050203000203" pitchFamily="49" charset="0"/>
              </a:rPr>
              <a:t>)</a:t>
            </a:r>
            <a:endParaRPr lang="fr-FR" sz="2400" b="1" dirty="0">
              <a:solidFill>
                <a:srgbClr val="0C0A9E"/>
              </a:solidFill>
              <a:latin typeface="IBM Plex Mono" panose="020B0509050203000203" pitchFamily="49" charset="0"/>
            </a:endParaRPr>
          </a:p>
        </p:txBody>
      </p:sp>
      <p:sp>
        <p:nvSpPr>
          <p:cNvPr id="58" name="Zone de texte 10">
            <a:extLst>
              <a:ext uri="{FF2B5EF4-FFF2-40B4-BE49-F238E27FC236}">
                <a16:creationId xmlns:a16="http://schemas.microsoft.com/office/drawing/2014/main" id="{24500B76-D608-D5C4-B8CB-3A9C49C27549}"/>
              </a:ext>
            </a:extLst>
          </p:cNvPr>
          <p:cNvSpPr txBox="1"/>
          <p:nvPr/>
        </p:nvSpPr>
        <p:spPr>
          <a:xfrm>
            <a:off x="3459585" y="2732691"/>
            <a:ext cx="5080000" cy="306705"/>
          </a:xfrm>
          <a:prstGeom prst="rect">
            <a:avLst/>
          </a:prstGeom>
        </p:spPr>
        <p:txBody>
          <a:bodyPr>
            <a:spAutoFit/>
          </a:bodyPr>
          <a:lstStyle/>
          <a:p>
            <a:r>
              <a:rPr lang="en-US" altLang="zh-CN" b="1" dirty="0" err="1"/>
              <a:t>Écriture</a:t>
            </a:r>
            <a:r>
              <a:rPr lang="en-US" altLang="zh-CN" b="1" dirty="0"/>
              <a:t> </a:t>
            </a:r>
            <a:r>
              <a:rPr lang="en-US" altLang="zh-CN" b="1" dirty="0" err="1"/>
              <a:t>confirmée</a:t>
            </a:r>
            <a:r>
              <a:rPr lang="en-US" altLang="zh-CN" b="1" dirty="0"/>
              <a:t> </a:t>
            </a:r>
            <a:r>
              <a:rPr lang="en-US" altLang="zh-CN" b="1" dirty="0" err="1"/>
              <a:t>uniquement</a:t>
            </a:r>
            <a:r>
              <a:rPr lang="en-US" altLang="zh-CN" b="1" dirty="0"/>
              <a:t> par le </a:t>
            </a:r>
            <a:r>
              <a:rPr lang="en-US" altLang="zh-CN" b="1" dirty="0" err="1"/>
              <a:t>serveur</a:t>
            </a:r>
            <a:r>
              <a:rPr lang="en-US" altLang="zh-CN" b="1" dirty="0"/>
              <a:t> principal.</a:t>
            </a:r>
          </a:p>
        </p:txBody>
      </p:sp>
      <p:grpSp>
        <p:nvGrpSpPr>
          <p:cNvPr id="3" name="Google Shape;1522;p38">
            <a:extLst>
              <a:ext uri="{FF2B5EF4-FFF2-40B4-BE49-F238E27FC236}">
                <a16:creationId xmlns:a16="http://schemas.microsoft.com/office/drawing/2014/main" id="{97B03A59-4821-23D6-C7D4-5042E65D9957}"/>
              </a:ext>
            </a:extLst>
          </p:cNvPr>
          <p:cNvGrpSpPr/>
          <p:nvPr/>
        </p:nvGrpSpPr>
        <p:grpSpPr>
          <a:xfrm>
            <a:off x="4421307" y="4819174"/>
            <a:ext cx="134100" cy="134100"/>
            <a:chOff x="5220967" y="3019701"/>
            <a:chExt cx="134100" cy="134100"/>
          </a:xfrm>
        </p:grpSpPr>
        <p:sp>
          <p:nvSpPr>
            <p:cNvPr id="4" name="Google Shape;1523;p38">
              <a:extLst>
                <a:ext uri="{FF2B5EF4-FFF2-40B4-BE49-F238E27FC236}">
                  <a16:creationId xmlns:a16="http://schemas.microsoft.com/office/drawing/2014/main" id="{F17A8979-C885-805E-142E-88840CE8AC70}"/>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25;p38">
              <a:extLst>
                <a:ext uri="{FF2B5EF4-FFF2-40B4-BE49-F238E27FC236}">
                  <a16:creationId xmlns:a16="http://schemas.microsoft.com/office/drawing/2014/main" id="{AB87327F-B3F9-7B0C-C225-9D5337705F08}"/>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304;p40">
            <a:extLst>
              <a:ext uri="{FF2B5EF4-FFF2-40B4-BE49-F238E27FC236}">
                <a16:creationId xmlns:a16="http://schemas.microsoft.com/office/drawing/2014/main" id="{D53B8BEF-8E88-EB21-F833-1A9AB261F6D0}"/>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55</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96161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5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3" grpId="0"/>
      <p:bldP spid="36" grpId="0"/>
      <p:bldP spid="5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grpSp>
        <p:nvGrpSpPr>
          <p:cNvPr id="1589" name="Google Shape;1589;p40"/>
          <p:cNvGrpSpPr/>
          <p:nvPr/>
        </p:nvGrpSpPr>
        <p:grpSpPr>
          <a:xfrm>
            <a:off x="6944634" y="2413551"/>
            <a:ext cx="5299852" cy="4103650"/>
            <a:chOff x="4272297" y="1905219"/>
            <a:chExt cx="5299852" cy="4103650"/>
          </a:xfrm>
        </p:grpSpPr>
        <p:pic>
          <p:nvPicPr>
            <p:cNvPr id="1590" name="Google Shape;1590;p40"/>
            <p:cNvPicPr preferRelativeResize="0"/>
            <p:nvPr/>
          </p:nvPicPr>
          <p:blipFill rotWithShape="1">
            <a:blip r:embed="rId3">
              <a:alphaModFix/>
            </a:blip>
            <a:srcRect l="16960" t="24718" r="7121" b="26177"/>
            <a:stretch/>
          </p:blipFill>
          <p:spPr>
            <a:xfrm rot="16200000" flipH="1">
              <a:off x="4904631" y="2391044"/>
              <a:ext cx="4103650" cy="3132000"/>
            </a:xfrm>
            <a:prstGeom prst="rect">
              <a:avLst/>
            </a:prstGeom>
            <a:noFill/>
            <a:ln>
              <a:noFill/>
            </a:ln>
          </p:spPr>
        </p:pic>
        <p:grpSp>
          <p:nvGrpSpPr>
            <p:cNvPr id="1591" name="Google Shape;1591;p40"/>
            <p:cNvGrpSpPr/>
            <p:nvPr/>
          </p:nvGrpSpPr>
          <p:grpSpPr>
            <a:xfrm rot="-5400000" flipH="1">
              <a:off x="5559002" y="2998246"/>
              <a:ext cx="2612219" cy="1651600"/>
              <a:chOff x="7072549" y="2967348"/>
              <a:chExt cx="1598470" cy="1010524"/>
            </a:xfrm>
          </p:grpSpPr>
          <p:sp>
            <p:nvSpPr>
              <p:cNvPr id="1592" name="Google Shape;1592;p40"/>
              <p:cNvSpPr/>
              <p:nvPr/>
            </p:nvSpPr>
            <p:spPr>
              <a:xfrm>
                <a:off x="7072549" y="3394951"/>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40"/>
              <p:cNvSpPr/>
              <p:nvPr/>
            </p:nvSpPr>
            <p:spPr>
              <a:xfrm>
                <a:off x="8190094" y="3518372"/>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7727417" y="2967348"/>
                <a:ext cx="480925" cy="42419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0"/>
            <p:cNvGrpSpPr/>
            <p:nvPr/>
          </p:nvGrpSpPr>
          <p:grpSpPr>
            <a:xfrm rot="-5400000" flipH="1">
              <a:off x="7140078" y="3883230"/>
              <a:ext cx="134004" cy="134004"/>
              <a:chOff x="8356813" y="1074288"/>
              <a:chExt cx="351900" cy="351900"/>
            </a:xfrm>
          </p:grpSpPr>
          <p:sp>
            <p:nvSpPr>
              <p:cNvPr id="1597" name="Google Shape;1597;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0"/>
            <p:cNvSpPr/>
            <p:nvPr/>
          </p:nvSpPr>
          <p:spPr>
            <a:xfrm rot="16200000" flipH="1">
              <a:off x="6766253" y="3499155"/>
              <a:ext cx="134004" cy="134004"/>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40"/>
            <p:cNvSpPr/>
            <p:nvPr/>
          </p:nvSpPr>
          <p:spPr>
            <a:xfrm rot="5400000" flipH="1">
              <a:off x="5355707" y="1897716"/>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04" name="Google Shape;1604;p40"/>
            <p:cNvGrpSpPr/>
            <p:nvPr/>
          </p:nvGrpSpPr>
          <p:grpSpPr>
            <a:xfrm rot="-5400000" flipH="1">
              <a:off x="7150650" y="3344410"/>
              <a:ext cx="729060" cy="943327"/>
              <a:chOff x="959750" y="2678373"/>
              <a:chExt cx="729060" cy="943327"/>
            </a:xfrm>
          </p:grpSpPr>
          <p:sp>
            <p:nvSpPr>
              <p:cNvPr id="1605" name="Google Shape;1605;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565385" y="2678373"/>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40"/>
            <p:cNvGrpSpPr/>
            <p:nvPr/>
          </p:nvGrpSpPr>
          <p:grpSpPr>
            <a:xfrm rot="-5400000" flipH="1">
              <a:off x="7237650" y="4201057"/>
              <a:ext cx="699928" cy="1651024"/>
              <a:chOff x="8337812" y="3492483"/>
              <a:chExt cx="699928" cy="1651024"/>
            </a:xfrm>
          </p:grpSpPr>
          <p:sp>
            <p:nvSpPr>
              <p:cNvPr id="1613" name="Google Shape;1613;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8" name="Google Shape;1618;p40"/>
            <p:cNvGrpSpPr/>
            <p:nvPr/>
          </p:nvGrpSpPr>
          <p:grpSpPr>
            <a:xfrm rot="-5400000" flipH="1">
              <a:off x="5819578" y="4727817"/>
              <a:ext cx="134004" cy="134004"/>
              <a:chOff x="8356813" y="1074288"/>
              <a:chExt cx="351900" cy="351900"/>
            </a:xfrm>
          </p:grpSpPr>
          <p:sp>
            <p:nvSpPr>
              <p:cNvPr id="1619" name="Google Shape;1619;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6" name="Google Shape;1626;p40"/>
          <p:cNvGrpSpPr/>
          <p:nvPr/>
        </p:nvGrpSpPr>
        <p:grpSpPr>
          <a:xfrm>
            <a:off x="8705" y="4841236"/>
            <a:ext cx="4558967" cy="134100"/>
            <a:chOff x="796100" y="3019701"/>
            <a:chExt cx="4558967" cy="134100"/>
          </a:xfrm>
        </p:grpSpPr>
        <p:sp>
          <p:nvSpPr>
            <p:cNvPr id="1627" name="Google Shape;1627;p40"/>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8" name="Google Shape;1628;p40"/>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629" name="Google Shape;1629;p40"/>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Google Shape;1590;p40">
            <a:extLst>
              <a:ext uri="{FF2B5EF4-FFF2-40B4-BE49-F238E27FC236}">
                <a16:creationId xmlns:a16="http://schemas.microsoft.com/office/drawing/2014/main" id="{B6F920C2-8C6F-F0AD-8F28-BC29ABB0CF49}"/>
              </a:ext>
            </a:extLst>
          </p:cNvPr>
          <p:cNvPicPr preferRelativeResize="0"/>
          <p:nvPr/>
        </p:nvPicPr>
        <p:blipFill rotWithShape="1">
          <a:blip r:embed="rId3">
            <a:alphaModFix/>
          </a:blip>
          <a:srcRect l="16960" t="24718" r="7121" b="26177"/>
          <a:stretch/>
        </p:blipFill>
        <p:spPr>
          <a:xfrm rot="16200000" flipH="1">
            <a:off x="-2368106" y="3456111"/>
            <a:ext cx="4103650" cy="3132000"/>
          </a:xfrm>
          <a:prstGeom prst="rect">
            <a:avLst/>
          </a:prstGeom>
          <a:noFill/>
          <a:ln>
            <a:noFill/>
          </a:ln>
        </p:spPr>
      </p:pic>
      <p:grpSp>
        <p:nvGrpSpPr>
          <p:cNvPr id="22" name="Google Shape;1623;p40">
            <a:extLst>
              <a:ext uri="{FF2B5EF4-FFF2-40B4-BE49-F238E27FC236}">
                <a16:creationId xmlns:a16="http://schemas.microsoft.com/office/drawing/2014/main" id="{CBC23CC2-570A-211B-CD75-1A57E783EB55}"/>
              </a:ext>
            </a:extLst>
          </p:cNvPr>
          <p:cNvGrpSpPr/>
          <p:nvPr/>
        </p:nvGrpSpPr>
        <p:grpSpPr>
          <a:xfrm rot="-5400000" flipH="1">
            <a:off x="-26437" y="4644530"/>
            <a:ext cx="134004" cy="134004"/>
            <a:chOff x="8356813" y="1074288"/>
            <a:chExt cx="351900" cy="351900"/>
          </a:xfrm>
        </p:grpSpPr>
        <p:sp>
          <p:nvSpPr>
            <p:cNvPr id="23" name="Google Shape;1624;p40">
              <a:extLst>
                <a:ext uri="{FF2B5EF4-FFF2-40B4-BE49-F238E27FC236}">
                  <a16:creationId xmlns:a16="http://schemas.microsoft.com/office/drawing/2014/main" id="{1D144DB5-47F3-5DCC-5FEB-18DF909DBC13}"/>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25;p40">
              <a:extLst>
                <a:ext uri="{FF2B5EF4-FFF2-40B4-BE49-F238E27FC236}">
                  <a16:creationId xmlns:a16="http://schemas.microsoft.com/office/drawing/2014/main" id="{68E642E1-5526-AE8F-34AD-C47AC99867A9}"/>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3214;p57">
            <a:extLst>
              <a:ext uri="{FF2B5EF4-FFF2-40B4-BE49-F238E27FC236}">
                <a16:creationId xmlns:a16="http://schemas.microsoft.com/office/drawing/2014/main" id="{1646C7BD-7375-8593-3419-A700ED484BF9}"/>
              </a:ext>
            </a:extLst>
          </p:cNvPr>
          <p:cNvSpPr txBox="1">
            <a:spLocks noGrp="1"/>
          </p:cNvSpPr>
          <p:nvPr>
            <p:ph type="subTitle" idx="1"/>
          </p:nvPr>
        </p:nvSpPr>
        <p:spPr>
          <a:xfrm>
            <a:off x="584895" y="1295526"/>
            <a:ext cx="2201757" cy="425450"/>
          </a:xfrm>
          <a:prstGeom prst="rect">
            <a:avLst/>
          </a:prstGeom>
          <a:ln w="12700" cmpd="sng">
            <a:noFill/>
            <a:prstDash val="sysDot"/>
          </a:ln>
        </p:spPr>
        <p:txBody>
          <a:bodyPr spcFirstLastPara="1" wrap="square" lIns="91425" tIns="91425" rIns="91425" bIns="91425" anchor="t" anchorCtr="0">
            <a:noAutofit/>
          </a:bodyPr>
          <a:lstStyle/>
          <a:p>
            <a:pPr>
              <a:spcAft>
                <a:spcPct val="0"/>
              </a:spcAft>
            </a:pPr>
            <a:r>
              <a:rPr lang="en-US" altLang="fr-FR" sz="1600" b="1" u="sng" dirty="0">
                <a:solidFill>
                  <a:srgbClr val="6206A0"/>
                </a:solidFill>
                <a:sym typeface="+mn-ea"/>
              </a:rPr>
              <a:t>Options</a:t>
            </a:r>
            <a:r>
              <a:rPr lang="fr-FR" altLang="en-US" sz="1600" b="1" dirty="0">
                <a:solidFill>
                  <a:schemeClr val="accent1">
                    <a:lumMod val="50000"/>
                  </a:schemeClr>
                </a:solidFill>
                <a:sym typeface="+mn-ea"/>
              </a:rPr>
              <a:t> :</a:t>
            </a:r>
            <a:endParaRPr lang="en-US" altLang="fr-FR" sz="1600" b="1" dirty="0">
              <a:solidFill>
                <a:schemeClr val="accent1">
                  <a:lumMod val="50000"/>
                </a:schemeClr>
              </a:solidFill>
              <a:latin typeface="Barlow Semi Condensed" panose="00000506000000000000"/>
              <a:ea typeface="Barlow Semi Condensed" panose="00000506000000000000"/>
              <a:cs typeface="Barlow Semi Condensed" panose="00000506000000000000"/>
              <a:sym typeface="Barlow Semi Condensed" panose="00000506000000000000"/>
            </a:endParaRPr>
          </a:p>
        </p:txBody>
      </p:sp>
      <p:sp>
        <p:nvSpPr>
          <p:cNvPr id="7" name="Zone de texte 3">
            <a:extLst>
              <a:ext uri="{FF2B5EF4-FFF2-40B4-BE49-F238E27FC236}">
                <a16:creationId xmlns:a16="http://schemas.microsoft.com/office/drawing/2014/main" id="{3ABDD2AF-AB9D-E7D8-BE21-8A8BCD285982}"/>
              </a:ext>
            </a:extLst>
          </p:cNvPr>
          <p:cNvSpPr txBox="1"/>
          <p:nvPr/>
        </p:nvSpPr>
        <p:spPr>
          <a:xfrm>
            <a:off x="577910" y="1978786"/>
            <a:ext cx="2408555" cy="306705"/>
          </a:xfrm>
          <a:prstGeom prst="rect">
            <a:avLst/>
          </a:prstGeom>
          <a:solidFill>
            <a:schemeClr val="accent3">
              <a:lumMod val="25000"/>
              <a:alpha val="96000"/>
            </a:schemeClr>
          </a:solidFill>
          <a:ln w="15875" cap="rnd">
            <a:gradFill>
              <a:gsLst>
                <a:gs pos="5000">
                  <a:schemeClr val="accent1">
                    <a:lumMod val="6000"/>
                    <a:lumOff val="94000"/>
                    <a:alpha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txBody>
          <a:bodyPr wrap="square" rtlCol="0" anchor="t">
            <a:spAutoFit/>
          </a:bodyPr>
          <a:lstStyle/>
          <a:p>
            <a:pPr algn="ctr">
              <a:spcAft>
                <a:spcPct val="0"/>
              </a:spcAft>
            </a:pPr>
            <a:r>
              <a:rPr lang="en-US" altLang="fr-FR" b="1" dirty="0" err="1">
                <a:solidFill>
                  <a:schemeClr val="bg1"/>
                </a:solidFill>
                <a:sym typeface="+mn-ea"/>
              </a:rPr>
              <a:t>WriteConcern</a:t>
            </a:r>
            <a:r>
              <a:rPr lang="fr-FR" altLang="en-US" b="1" dirty="0">
                <a:solidFill>
                  <a:schemeClr val="bg1"/>
                </a:solidFill>
                <a:sym typeface="+mn-ea"/>
              </a:rPr>
              <a:t> = </a:t>
            </a:r>
            <a:r>
              <a:rPr lang="en-US" altLang="fr-FR" b="1" dirty="0">
                <a:solidFill>
                  <a:schemeClr val="bg1"/>
                </a:solidFill>
                <a:sym typeface="+mn-ea"/>
              </a:rPr>
              <a:t>majority</a:t>
            </a:r>
          </a:p>
        </p:txBody>
      </p:sp>
      <p:cxnSp>
        <p:nvCxnSpPr>
          <p:cNvPr id="8" name="Connecteur droit avec flèche 7">
            <a:extLst>
              <a:ext uri="{FF2B5EF4-FFF2-40B4-BE49-F238E27FC236}">
                <a16:creationId xmlns:a16="http://schemas.microsoft.com/office/drawing/2014/main" id="{39B45B51-04B5-BDB3-5EFA-F9787060F5F3}"/>
              </a:ext>
            </a:extLst>
          </p:cNvPr>
          <p:cNvCxnSpPr/>
          <p:nvPr/>
        </p:nvCxnSpPr>
        <p:spPr>
          <a:xfrm flipV="1">
            <a:off x="3115370" y="2122296"/>
            <a:ext cx="697865" cy="15240"/>
          </a:xfrm>
          <a:prstGeom prst="straightConnector1">
            <a:avLst/>
          </a:prstGeom>
          <a:ln w="34925">
            <a:solidFill>
              <a:schemeClr val="accent1">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9" name="Zone de texte 10">
            <a:extLst>
              <a:ext uri="{FF2B5EF4-FFF2-40B4-BE49-F238E27FC236}">
                <a16:creationId xmlns:a16="http://schemas.microsoft.com/office/drawing/2014/main" id="{D5B60809-B148-552F-D815-6E399B520F48}"/>
              </a:ext>
            </a:extLst>
          </p:cNvPr>
          <p:cNvSpPr txBox="1"/>
          <p:nvPr/>
        </p:nvSpPr>
        <p:spPr>
          <a:xfrm>
            <a:off x="3921820" y="1955609"/>
            <a:ext cx="5080000" cy="306705"/>
          </a:xfrm>
          <a:prstGeom prst="rect">
            <a:avLst/>
          </a:prstGeom>
        </p:spPr>
        <p:txBody>
          <a:bodyPr>
            <a:spAutoFit/>
          </a:bodyPr>
          <a:lstStyle/>
          <a:p>
            <a:r>
              <a:rPr lang="" altLang="en-US" b="1" dirty="0"/>
              <a:t>É</a:t>
            </a:r>
            <a:r>
              <a:rPr lang="en-US" altLang="fr-FR" b="1" dirty="0" err="1"/>
              <a:t>criture</a:t>
            </a:r>
            <a:r>
              <a:rPr lang="en-US" altLang="fr-FR" b="1" dirty="0"/>
              <a:t> </a:t>
            </a:r>
            <a:r>
              <a:rPr lang="en-US" altLang="fr-FR" b="1" dirty="0" err="1"/>
              <a:t>confirm</a:t>
            </a:r>
            <a:r>
              <a:rPr lang="en-US" altLang="en-US" b="1" dirty="0" err="1"/>
              <a:t>é</a:t>
            </a:r>
            <a:r>
              <a:rPr lang="en-US" altLang="fr-FR" b="1" dirty="0" err="1"/>
              <a:t>e</a:t>
            </a:r>
            <a:r>
              <a:rPr lang="en-US" altLang="fr-FR" b="1" dirty="0"/>
              <a:t> par </a:t>
            </a:r>
            <a:r>
              <a:rPr lang="en-US" altLang="fr-FR" b="1" dirty="0" err="1"/>
              <a:t>une</a:t>
            </a:r>
            <a:r>
              <a:rPr lang="en-US" altLang="fr-FR" b="1" dirty="0"/>
              <a:t> </a:t>
            </a:r>
            <a:r>
              <a:rPr lang="en-US" altLang="fr-FR" b="1" dirty="0" err="1"/>
              <a:t>majorit</a:t>
            </a:r>
            <a:r>
              <a:rPr lang="en-US" altLang="en-US" b="1" dirty="0" err="1"/>
              <a:t>é</a:t>
            </a:r>
            <a:r>
              <a:rPr lang="en-US" altLang="fr-FR" b="1" dirty="0"/>
              <a:t> de </a:t>
            </a:r>
            <a:r>
              <a:rPr lang="en-US" altLang="fr-FR" b="1" dirty="0" err="1"/>
              <a:t>serveurs</a:t>
            </a:r>
            <a:r>
              <a:rPr lang="en-US" altLang="fr-FR" b="1" dirty="0"/>
              <a:t>.</a:t>
            </a:r>
          </a:p>
        </p:txBody>
      </p:sp>
      <p:sp>
        <p:nvSpPr>
          <p:cNvPr id="10" name="Zone de texte 12">
            <a:extLst>
              <a:ext uri="{FF2B5EF4-FFF2-40B4-BE49-F238E27FC236}">
                <a16:creationId xmlns:a16="http://schemas.microsoft.com/office/drawing/2014/main" id="{EBA955CB-7A3D-D06E-8696-D1DD634E06B5}"/>
              </a:ext>
            </a:extLst>
          </p:cNvPr>
          <p:cNvSpPr txBox="1"/>
          <p:nvPr/>
        </p:nvSpPr>
        <p:spPr>
          <a:xfrm>
            <a:off x="578545" y="2462021"/>
            <a:ext cx="2408555" cy="306705"/>
          </a:xfrm>
          <a:prstGeom prst="rect">
            <a:avLst/>
          </a:prstGeom>
          <a:solidFill>
            <a:schemeClr val="accent3">
              <a:lumMod val="25000"/>
              <a:alpha val="96000"/>
            </a:schemeClr>
          </a:solidFill>
          <a:ln w="15875" cap="rnd">
            <a:gradFill>
              <a:gsLst>
                <a:gs pos="5000">
                  <a:schemeClr val="accent1">
                    <a:lumMod val="6000"/>
                    <a:lumOff val="94000"/>
                    <a:alpha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txBody>
          <a:bodyPr wrap="square" rtlCol="0" anchor="t">
            <a:spAutoFit/>
          </a:bodyPr>
          <a:lstStyle/>
          <a:p>
            <a:pPr algn="ctr">
              <a:spcAft>
                <a:spcPct val="0"/>
              </a:spcAft>
            </a:pPr>
            <a:r>
              <a:rPr lang="en-US" altLang="zh-CN" b="1">
                <a:solidFill>
                  <a:schemeClr val="bg1"/>
                </a:solidFill>
                <a:sym typeface="+mn-ea"/>
              </a:rPr>
              <a:t>Avantage </a:t>
            </a:r>
          </a:p>
        </p:txBody>
      </p:sp>
      <p:cxnSp>
        <p:nvCxnSpPr>
          <p:cNvPr id="11" name="Connecteur droit avec flèche 10">
            <a:extLst>
              <a:ext uri="{FF2B5EF4-FFF2-40B4-BE49-F238E27FC236}">
                <a16:creationId xmlns:a16="http://schemas.microsoft.com/office/drawing/2014/main" id="{F9653DD7-C7A4-9B27-2B11-75F98FF34351}"/>
              </a:ext>
            </a:extLst>
          </p:cNvPr>
          <p:cNvCxnSpPr/>
          <p:nvPr/>
        </p:nvCxnSpPr>
        <p:spPr>
          <a:xfrm flipV="1">
            <a:off x="3093145" y="2627756"/>
            <a:ext cx="720090" cy="10160"/>
          </a:xfrm>
          <a:prstGeom prst="straightConnector1">
            <a:avLst/>
          </a:prstGeom>
          <a:ln w="34925">
            <a:solidFill>
              <a:schemeClr val="accent1">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12" name="Zone de texte 16">
            <a:extLst>
              <a:ext uri="{FF2B5EF4-FFF2-40B4-BE49-F238E27FC236}">
                <a16:creationId xmlns:a16="http://schemas.microsoft.com/office/drawing/2014/main" id="{45DD9FAB-313C-4095-CB2D-B9D44FC362EF}"/>
              </a:ext>
            </a:extLst>
          </p:cNvPr>
          <p:cNvSpPr txBox="1"/>
          <p:nvPr/>
        </p:nvSpPr>
        <p:spPr>
          <a:xfrm>
            <a:off x="3921820" y="2457674"/>
            <a:ext cx="5080000" cy="306705"/>
          </a:xfrm>
          <a:prstGeom prst="rect">
            <a:avLst/>
          </a:prstGeom>
        </p:spPr>
        <p:txBody>
          <a:bodyPr>
            <a:spAutoFit/>
          </a:bodyPr>
          <a:lstStyle/>
          <a:p>
            <a:r>
              <a:rPr lang="en-US" altLang="fr-FR" b="1" dirty="0"/>
              <a:t>Tr</a:t>
            </a:r>
            <a:r>
              <a:rPr lang="" altLang="en-US" b="1" dirty="0"/>
              <a:t>è</a:t>
            </a:r>
            <a:r>
              <a:rPr lang="en-US" altLang="fr-FR" b="1" dirty="0"/>
              <a:t>s </a:t>
            </a:r>
            <a:r>
              <a:rPr lang="en-US" altLang="fr-FR" b="1" dirty="0" err="1"/>
              <a:t>s</a:t>
            </a:r>
            <a:r>
              <a:rPr lang="" altLang="en-US" b="1" dirty="0"/>
              <a:t>û</a:t>
            </a:r>
            <a:r>
              <a:rPr lang="en-US" altLang="fr-FR" b="1" dirty="0"/>
              <a:t>r.</a:t>
            </a:r>
          </a:p>
        </p:txBody>
      </p:sp>
      <p:sp>
        <p:nvSpPr>
          <p:cNvPr id="13" name="Zone de texte 17">
            <a:extLst>
              <a:ext uri="{FF2B5EF4-FFF2-40B4-BE49-F238E27FC236}">
                <a16:creationId xmlns:a16="http://schemas.microsoft.com/office/drawing/2014/main" id="{C4311297-6A10-1544-45DE-0CF1805679C3}"/>
              </a:ext>
            </a:extLst>
          </p:cNvPr>
          <p:cNvSpPr txBox="1"/>
          <p:nvPr/>
        </p:nvSpPr>
        <p:spPr>
          <a:xfrm>
            <a:off x="584895" y="3035426"/>
            <a:ext cx="2399665" cy="306705"/>
          </a:xfrm>
          <a:prstGeom prst="rect">
            <a:avLst/>
          </a:prstGeom>
          <a:solidFill>
            <a:schemeClr val="accent3">
              <a:lumMod val="25000"/>
              <a:alpha val="96000"/>
            </a:schemeClr>
          </a:solidFill>
          <a:ln w="15875" cap="rnd">
            <a:gradFill>
              <a:gsLst>
                <a:gs pos="5000">
                  <a:schemeClr val="accent1">
                    <a:lumMod val="6000"/>
                    <a:lumOff val="94000"/>
                    <a:alpha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txBody>
          <a:bodyPr wrap="square" rtlCol="0" anchor="t">
            <a:spAutoFit/>
          </a:bodyPr>
          <a:lstStyle/>
          <a:p>
            <a:pPr algn="ctr">
              <a:spcAft>
                <a:spcPct val="0"/>
              </a:spcAft>
            </a:pPr>
            <a:r>
              <a:rPr lang="en-US" altLang="zh-CN" b="1">
                <a:solidFill>
                  <a:schemeClr val="bg1"/>
                </a:solidFill>
                <a:sym typeface="+mn-ea"/>
              </a:rPr>
              <a:t>Inconvénient</a:t>
            </a:r>
          </a:p>
        </p:txBody>
      </p:sp>
      <p:cxnSp>
        <p:nvCxnSpPr>
          <p:cNvPr id="21" name="Connecteur droit avec flèche 20">
            <a:extLst>
              <a:ext uri="{FF2B5EF4-FFF2-40B4-BE49-F238E27FC236}">
                <a16:creationId xmlns:a16="http://schemas.microsoft.com/office/drawing/2014/main" id="{D56FA327-8DE8-E59A-2BE1-E2AD53B30B73}"/>
              </a:ext>
            </a:extLst>
          </p:cNvPr>
          <p:cNvCxnSpPr/>
          <p:nvPr/>
        </p:nvCxnSpPr>
        <p:spPr>
          <a:xfrm flipV="1">
            <a:off x="3074730" y="3199891"/>
            <a:ext cx="720090" cy="10160"/>
          </a:xfrm>
          <a:prstGeom prst="straightConnector1">
            <a:avLst/>
          </a:prstGeom>
          <a:ln w="34925">
            <a:solidFill>
              <a:schemeClr val="accent1">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31" name="Zone de texte 19">
            <a:extLst>
              <a:ext uri="{FF2B5EF4-FFF2-40B4-BE49-F238E27FC236}">
                <a16:creationId xmlns:a16="http://schemas.microsoft.com/office/drawing/2014/main" id="{DD028CAD-8784-15BD-C1B2-31EB94D5EE24}"/>
              </a:ext>
            </a:extLst>
          </p:cNvPr>
          <p:cNvSpPr txBox="1"/>
          <p:nvPr/>
        </p:nvSpPr>
        <p:spPr>
          <a:xfrm>
            <a:off x="3919915" y="3014329"/>
            <a:ext cx="4572000" cy="306705"/>
          </a:xfrm>
          <a:prstGeom prst="rect">
            <a:avLst/>
          </a:prstGeom>
          <a:noFill/>
        </p:spPr>
        <p:txBody>
          <a:bodyPr wrap="square" rtlCol="0" anchor="t">
            <a:spAutoFit/>
          </a:bodyPr>
          <a:lstStyle/>
          <a:p>
            <a:r>
              <a:rPr lang="en-US" altLang="fr-FR" b="1" dirty="0">
                <a:sym typeface="+mn-ea"/>
              </a:rPr>
              <a:t>Plus lent.</a:t>
            </a:r>
          </a:p>
        </p:txBody>
      </p:sp>
      <p:sp>
        <p:nvSpPr>
          <p:cNvPr id="32" name="Zone de texte 20">
            <a:extLst>
              <a:ext uri="{FF2B5EF4-FFF2-40B4-BE49-F238E27FC236}">
                <a16:creationId xmlns:a16="http://schemas.microsoft.com/office/drawing/2014/main" id="{377FB19E-1218-0FA4-7488-C2B648CC698B}"/>
              </a:ext>
            </a:extLst>
          </p:cNvPr>
          <p:cNvSpPr txBox="1"/>
          <p:nvPr/>
        </p:nvSpPr>
        <p:spPr>
          <a:xfrm>
            <a:off x="579180" y="3599941"/>
            <a:ext cx="2405380" cy="306705"/>
          </a:xfrm>
          <a:prstGeom prst="rect">
            <a:avLst/>
          </a:prstGeom>
          <a:solidFill>
            <a:schemeClr val="accent3">
              <a:lumMod val="25000"/>
              <a:alpha val="96000"/>
            </a:schemeClr>
          </a:solidFill>
          <a:ln w="15875" cap="rnd">
            <a:gradFill>
              <a:gsLst>
                <a:gs pos="5000">
                  <a:schemeClr val="accent1">
                    <a:lumMod val="6000"/>
                    <a:lumOff val="94000"/>
                    <a:alpha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txBody>
          <a:bodyPr wrap="square" rtlCol="0" anchor="t">
            <a:spAutoFit/>
          </a:bodyPr>
          <a:lstStyle/>
          <a:p>
            <a:pPr algn="ctr">
              <a:spcAft>
                <a:spcPct val="0"/>
              </a:spcAft>
            </a:pPr>
            <a:r>
              <a:rPr lang="fr-FR" altLang="en-US" b="1">
                <a:solidFill>
                  <a:schemeClr val="bg1"/>
                </a:solidFill>
                <a:sym typeface="+mn-ea"/>
              </a:rPr>
              <a:t>Usage</a:t>
            </a:r>
          </a:p>
        </p:txBody>
      </p:sp>
      <p:cxnSp>
        <p:nvCxnSpPr>
          <p:cNvPr id="33" name="Connecteur droit avec flèche 32">
            <a:extLst>
              <a:ext uri="{FF2B5EF4-FFF2-40B4-BE49-F238E27FC236}">
                <a16:creationId xmlns:a16="http://schemas.microsoft.com/office/drawing/2014/main" id="{1A1D96AD-1164-2564-BD94-D72B5570CCDA}"/>
              </a:ext>
            </a:extLst>
          </p:cNvPr>
          <p:cNvCxnSpPr/>
          <p:nvPr/>
        </p:nvCxnSpPr>
        <p:spPr>
          <a:xfrm flipV="1">
            <a:off x="3093145" y="3738371"/>
            <a:ext cx="720090" cy="10160"/>
          </a:xfrm>
          <a:prstGeom prst="straightConnector1">
            <a:avLst/>
          </a:prstGeom>
          <a:ln w="34925">
            <a:solidFill>
              <a:schemeClr val="accent1">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34" name="Zone de texte 22">
            <a:extLst>
              <a:ext uri="{FF2B5EF4-FFF2-40B4-BE49-F238E27FC236}">
                <a16:creationId xmlns:a16="http://schemas.microsoft.com/office/drawing/2014/main" id="{B2D6E295-9EF5-FBF6-3F37-40DC19030372}"/>
              </a:ext>
            </a:extLst>
          </p:cNvPr>
          <p:cNvSpPr txBox="1"/>
          <p:nvPr/>
        </p:nvSpPr>
        <p:spPr>
          <a:xfrm>
            <a:off x="3921820" y="3587739"/>
            <a:ext cx="5080000" cy="306705"/>
          </a:xfrm>
          <a:prstGeom prst="rect">
            <a:avLst/>
          </a:prstGeom>
        </p:spPr>
        <p:txBody>
          <a:bodyPr>
            <a:spAutoFit/>
          </a:bodyPr>
          <a:lstStyle/>
          <a:p>
            <a:r>
              <a:rPr lang="en-US" altLang="fr-FR" b="1" dirty="0" err="1"/>
              <a:t>Donn</a:t>
            </a:r>
            <a:r>
              <a:rPr lang="en-US" altLang="en-US" b="1" dirty="0" err="1"/>
              <a:t>é</a:t>
            </a:r>
            <a:r>
              <a:rPr lang="en-US" altLang="fr-FR" b="1" dirty="0" err="1"/>
              <a:t>es</a:t>
            </a:r>
            <a:r>
              <a:rPr lang="en-US" altLang="fr-FR" b="1" dirty="0"/>
              <a:t> critiques (</a:t>
            </a:r>
            <a:r>
              <a:rPr lang="en-US" altLang="fr-FR" b="1" dirty="0" err="1"/>
              <a:t>paiements</a:t>
            </a:r>
            <a:r>
              <a:rPr lang="en-US" altLang="fr-FR" b="1" dirty="0"/>
              <a:t>).</a:t>
            </a:r>
          </a:p>
        </p:txBody>
      </p:sp>
      <p:sp>
        <p:nvSpPr>
          <p:cNvPr id="36" name="ZoneTexte 35">
            <a:extLst>
              <a:ext uri="{FF2B5EF4-FFF2-40B4-BE49-F238E27FC236}">
                <a16:creationId xmlns:a16="http://schemas.microsoft.com/office/drawing/2014/main" id="{7EA2C0B1-0C44-9944-E85E-297582503FC1}"/>
              </a:ext>
            </a:extLst>
          </p:cNvPr>
          <p:cNvSpPr txBox="1"/>
          <p:nvPr/>
        </p:nvSpPr>
        <p:spPr>
          <a:xfrm>
            <a:off x="-210548" y="155612"/>
            <a:ext cx="9364105" cy="830997"/>
          </a:xfrm>
          <a:prstGeom prst="rect">
            <a:avLst/>
          </a:prstGeom>
          <a:noFill/>
        </p:spPr>
        <p:txBody>
          <a:bodyPr wrap="square">
            <a:spAutoFit/>
          </a:bodyPr>
          <a:lstStyle/>
          <a:p>
            <a:pPr algn="ctr"/>
            <a:r>
              <a:rPr lang="en-US" altLang="fr-FR" sz="2400" b="1" dirty="0" err="1">
                <a:solidFill>
                  <a:srgbClr val="0C0A9E"/>
                </a:solidFill>
                <a:latin typeface="IBM Plex Mono" panose="020B0509050203000203" pitchFamily="49" charset="0"/>
                <a:cs typeface="Poppins" panose="00000500000000000000" pitchFamily="2" charset="0"/>
              </a:rPr>
              <a:t>Optimisation</a:t>
            </a:r>
            <a:r>
              <a:rPr lang="en-US" altLang="fr-FR" sz="2400" b="1" dirty="0">
                <a:solidFill>
                  <a:srgbClr val="0C0A9E"/>
                </a:solidFill>
                <a:latin typeface="IBM Plex Mono" panose="020B0509050203000203" pitchFamily="49" charset="0"/>
                <a:cs typeface="Poppins" panose="00000500000000000000" pitchFamily="2" charset="0"/>
              </a:rPr>
              <a:t> des </a:t>
            </a:r>
            <a:r>
              <a:rPr lang="en-US" altLang="fr-FR" sz="2400" b="1" dirty="0" err="1">
                <a:solidFill>
                  <a:srgbClr val="0C0A9E"/>
                </a:solidFill>
                <a:latin typeface="IBM Plex Mono" panose="020B0509050203000203" pitchFamily="49" charset="0"/>
                <a:cs typeface="Poppins" panose="00000500000000000000" pitchFamily="2" charset="0"/>
              </a:rPr>
              <a:t>niveaux</a:t>
            </a:r>
            <a:r>
              <a:rPr lang="en-US" altLang="fr-FR" sz="2400" b="1" dirty="0">
                <a:solidFill>
                  <a:srgbClr val="0C0A9E"/>
                </a:solidFill>
                <a:latin typeface="IBM Plex Mono" panose="020B0509050203000203" pitchFamily="49" charset="0"/>
                <a:cs typeface="Poppins" panose="00000500000000000000" pitchFamily="2" charset="0"/>
              </a:rPr>
              <a:t> de lecture et </a:t>
            </a:r>
            <a:r>
              <a:rPr lang="en-US" altLang="en-US" sz="2400" b="1" dirty="0" err="1">
                <a:solidFill>
                  <a:srgbClr val="0C0A9E"/>
                </a:solidFill>
                <a:latin typeface="IBM Plex Mono" panose="020B0509050203000203" pitchFamily="49" charset="0"/>
                <a:cs typeface="Poppins" panose="00000500000000000000" pitchFamily="2" charset="0"/>
              </a:rPr>
              <a:t>é</a:t>
            </a:r>
            <a:r>
              <a:rPr lang="en-US" altLang="fr-FR" sz="2400" b="1" dirty="0" err="1">
                <a:solidFill>
                  <a:srgbClr val="0C0A9E"/>
                </a:solidFill>
                <a:latin typeface="IBM Plex Mono" panose="020B0509050203000203" pitchFamily="49" charset="0"/>
                <a:cs typeface="Poppins" panose="00000500000000000000" pitchFamily="2" charset="0"/>
              </a:rPr>
              <a:t>criture</a:t>
            </a:r>
            <a:r>
              <a:rPr lang="en-US" altLang="fr-FR" sz="2400" b="1" dirty="0">
                <a:solidFill>
                  <a:srgbClr val="0C0A9E"/>
                </a:solidFill>
                <a:latin typeface="IBM Plex Mono" panose="020B0509050203000203" pitchFamily="49" charset="0"/>
                <a:cs typeface="Poppins" panose="00000500000000000000" pitchFamily="2" charset="0"/>
              </a:rPr>
              <a:t> (</a:t>
            </a:r>
            <a:r>
              <a:rPr lang="en-US" altLang="fr-FR" sz="2400" b="1" dirty="0" err="1">
                <a:solidFill>
                  <a:srgbClr val="0C0A9E"/>
                </a:solidFill>
                <a:latin typeface="IBM Plex Mono" panose="020B0509050203000203" pitchFamily="49" charset="0"/>
                <a:cs typeface="Poppins" panose="00000500000000000000" pitchFamily="2" charset="0"/>
              </a:rPr>
              <a:t>ReadConcern</a:t>
            </a:r>
            <a:r>
              <a:rPr lang="en-US" altLang="fr-FR" sz="2400" b="1" dirty="0">
                <a:solidFill>
                  <a:srgbClr val="0C0A9E"/>
                </a:solidFill>
                <a:latin typeface="IBM Plex Mono" panose="020B0509050203000203" pitchFamily="49" charset="0"/>
                <a:cs typeface="Poppins" panose="00000500000000000000" pitchFamily="2" charset="0"/>
              </a:rPr>
              <a:t> et </a:t>
            </a:r>
            <a:r>
              <a:rPr lang="en-US" altLang="fr-FR" sz="2400" b="1" dirty="0" err="1">
                <a:solidFill>
                  <a:srgbClr val="0C0A9E"/>
                </a:solidFill>
                <a:latin typeface="IBM Plex Mono" panose="020B0509050203000203" pitchFamily="49" charset="0"/>
                <a:cs typeface="Poppins" panose="00000500000000000000" pitchFamily="2" charset="0"/>
              </a:rPr>
              <a:t>WriteConcern</a:t>
            </a:r>
            <a:r>
              <a:rPr lang="en-US" altLang="fr-FR" sz="2400" b="1" dirty="0">
                <a:solidFill>
                  <a:srgbClr val="0C0A9E"/>
                </a:solidFill>
                <a:latin typeface="IBM Plex Mono" panose="020B0509050203000203" pitchFamily="49" charset="0"/>
                <a:cs typeface="Poppins" panose="00000500000000000000" pitchFamily="2" charset="0"/>
              </a:rPr>
              <a:t>)</a:t>
            </a:r>
            <a:endParaRPr lang="fr-FR" sz="2400" b="1" dirty="0">
              <a:solidFill>
                <a:srgbClr val="0C0A9E"/>
              </a:solidFill>
              <a:latin typeface="IBM Plex Mono" panose="020B0509050203000203" pitchFamily="49" charset="0"/>
              <a:cs typeface="Poppins" panose="00000500000000000000" pitchFamily="2" charset="0"/>
            </a:endParaRPr>
          </a:p>
        </p:txBody>
      </p:sp>
      <p:grpSp>
        <p:nvGrpSpPr>
          <p:cNvPr id="2" name="Google Shape;1522;p38">
            <a:extLst>
              <a:ext uri="{FF2B5EF4-FFF2-40B4-BE49-F238E27FC236}">
                <a16:creationId xmlns:a16="http://schemas.microsoft.com/office/drawing/2014/main" id="{B2D9CAE7-CE9B-7504-0662-1B8A5DFF3612}"/>
              </a:ext>
            </a:extLst>
          </p:cNvPr>
          <p:cNvGrpSpPr/>
          <p:nvPr/>
        </p:nvGrpSpPr>
        <p:grpSpPr>
          <a:xfrm>
            <a:off x="4421307" y="4819174"/>
            <a:ext cx="134100" cy="134100"/>
            <a:chOff x="5220967" y="3019701"/>
            <a:chExt cx="134100" cy="134100"/>
          </a:xfrm>
        </p:grpSpPr>
        <p:sp>
          <p:nvSpPr>
            <p:cNvPr id="3" name="Google Shape;1523;p38">
              <a:extLst>
                <a:ext uri="{FF2B5EF4-FFF2-40B4-BE49-F238E27FC236}">
                  <a16:creationId xmlns:a16="http://schemas.microsoft.com/office/drawing/2014/main" id="{5AF5A58B-AD9B-8F72-4631-6E3BFC6AE42B}"/>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25;p38">
              <a:extLst>
                <a:ext uri="{FF2B5EF4-FFF2-40B4-BE49-F238E27FC236}">
                  <a16:creationId xmlns:a16="http://schemas.microsoft.com/office/drawing/2014/main" id="{EB1A2AEC-3AD4-F738-AB69-43A0ED469F2A}"/>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2304;p40">
            <a:extLst>
              <a:ext uri="{FF2B5EF4-FFF2-40B4-BE49-F238E27FC236}">
                <a16:creationId xmlns:a16="http://schemas.microsoft.com/office/drawing/2014/main" id="{EACD1108-954D-6698-1DB4-4A7E1540DAB7}"/>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56</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372213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fade">
                                      <p:cBhvr>
                                        <p:cTn id="18" dur="500"/>
                                        <p:tgtEl>
                                          <p:spTgt spid="1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xEl>
                                              <p:pRg st="0" end="0"/>
                                            </p:txEl>
                                          </p:spTgt>
                                        </p:tgtEl>
                                        <p:attrNameLst>
                                          <p:attrName>style.visibility</p:attrName>
                                        </p:attrNameLst>
                                      </p:cBhvr>
                                      <p:to>
                                        <p:strVal val="visible"/>
                                      </p:to>
                                    </p:set>
                                    <p:animEffect transition="in" filter="fade">
                                      <p:cBhvr>
                                        <p:cTn id="26" dur="500"/>
                                        <p:tgtEl>
                                          <p:spTgt spid="3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500"/>
                                        <p:tgtEl>
                                          <p:spTgt spid="33"/>
                                        </p:tgtEl>
                                      </p:cBhvr>
                                    </p:animEffect>
                                  </p:childTnLst>
                                </p:cTn>
                              </p:par>
                              <p:par>
                                <p:cTn id="32" presetID="10" presetClass="entr" presetSubtype="0" fill="hold" nodeType="withEffect">
                                  <p:stCondLst>
                                    <p:cond delay="0"/>
                                  </p:stCondLst>
                                  <p:childTnLst>
                                    <p:set>
                                      <p:cBhvr>
                                        <p:cTn id="33" dur="1" fill="hold">
                                          <p:stCondLst>
                                            <p:cond delay="0"/>
                                          </p:stCondLst>
                                        </p:cTn>
                                        <p:tgtEl>
                                          <p:spTgt spid="34">
                                            <p:txEl>
                                              <p:pRg st="0" end="0"/>
                                            </p:txEl>
                                          </p:spTgt>
                                        </p:tgtEl>
                                        <p:attrNameLst>
                                          <p:attrName>style.visibility</p:attrName>
                                        </p:attrNameLst>
                                      </p:cBhvr>
                                      <p:to>
                                        <p:strVal val="visible"/>
                                      </p:to>
                                    </p:set>
                                    <p:animEffect transition="in" filter="fade">
                                      <p:cBhvr>
                                        <p:cTn id="34"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grpSp>
        <p:nvGrpSpPr>
          <p:cNvPr id="1589" name="Google Shape;1589;p40"/>
          <p:cNvGrpSpPr/>
          <p:nvPr/>
        </p:nvGrpSpPr>
        <p:grpSpPr>
          <a:xfrm>
            <a:off x="6608968" y="2250725"/>
            <a:ext cx="5299852" cy="4103650"/>
            <a:chOff x="4272297" y="1905219"/>
            <a:chExt cx="5299852" cy="4103650"/>
          </a:xfrm>
        </p:grpSpPr>
        <p:pic>
          <p:nvPicPr>
            <p:cNvPr id="1590" name="Google Shape;1590;p40"/>
            <p:cNvPicPr preferRelativeResize="0"/>
            <p:nvPr/>
          </p:nvPicPr>
          <p:blipFill rotWithShape="1">
            <a:blip r:embed="rId3">
              <a:alphaModFix/>
            </a:blip>
            <a:srcRect l="16960" t="24718" r="7121" b="26177"/>
            <a:stretch/>
          </p:blipFill>
          <p:spPr>
            <a:xfrm rot="16200000" flipH="1">
              <a:off x="4904631" y="2391044"/>
              <a:ext cx="4103650" cy="3132000"/>
            </a:xfrm>
            <a:prstGeom prst="rect">
              <a:avLst/>
            </a:prstGeom>
            <a:noFill/>
            <a:ln>
              <a:noFill/>
            </a:ln>
          </p:spPr>
        </p:pic>
        <p:grpSp>
          <p:nvGrpSpPr>
            <p:cNvPr id="1591" name="Google Shape;1591;p40"/>
            <p:cNvGrpSpPr/>
            <p:nvPr/>
          </p:nvGrpSpPr>
          <p:grpSpPr>
            <a:xfrm rot="-5400000" flipH="1">
              <a:off x="5559002" y="2998246"/>
              <a:ext cx="2612219" cy="1651600"/>
              <a:chOff x="7072549" y="2967348"/>
              <a:chExt cx="1598470" cy="1010524"/>
            </a:xfrm>
          </p:grpSpPr>
          <p:sp>
            <p:nvSpPr>
              <p:cNvPr id="1592" name="Google Shape;1592;p40"/>
              <p:cNvSpPr/>
              <p:nvPr/>
            </p:nvSpPr>
            <p:spPr>
              <a:xfrm>
                <a:off x="7072549" y="3394951"/>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40"/>
              <p:cNvSpPr/>
              <p:nvPr/>
            </p:nvSpPr>
            <p:spPr>
              <a:xfrm>
                <a:off x="8190094" y="3518372"/>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7727417" y="2967348"/>
                <a:ext cx="480925" cy="42419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0"/>
            <p:cNvGrpSpPr/>
            <p:nvPr/>
          </p:nvGrpSpPr>
          <p:grpSpPr>
            <a:xfrm rot="-5400000" flipH="1">
              <a:off x="7140078" y="3883230"/>
              <a:ext cx="134004" cy="134004"/>
              <a:chOff x="8356813" y="1074288"/>
              <a:chExt cx="351900" cy="351900"/>
            </a:xfrm>
          </p:grpSpPr>
          <p:sp>
            <p:nvSpPr>
              <p:cNvPr id="1597" name="Google Shape;1597;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0"/>
            <p:cNvSpPr/>
            <p:nvPr/>
          </p:nvSpPr>
          <p:spPr>
            <a:xfrm rot="16200000" flipH="1">
              <a:off x="6766253" y="3499155"/>
              <a:ext cx="134004" cy="134004"/>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40"/>
            <p:cNvSpPr/>
            <p:nvPr/>
          </p:nvSpPr>
          <p:spPr>
            <a:xfrm rot="5400000" flipH="1">
              <a:off x="5355707" y="1897716"/>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04" name="Google Shape;1604;p40"/>
            <p:cNvGrpSpPr/>
            <p:nvPr/>
          </p:nvGrpSpPr>
          <p:grpSpPr>
            <a:xfrm rot="-5400000" flipH="1">
              <a:off x="7150650" y="3344410"/>
              <a:ext cx="729060" cy="943327"/>
              <a:chOff x="959750" y="2678373"/>
              <a:chExt cx="729060" cy="943327"/>
            </a:xfrm>
          </p:grpSpPr>
          <p:sp>
            <p:nvSpPr>
              <p:cNvPr id="1605" name="Google Shape;1605;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565385" y="2678373"/>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40"/>
            <p:cNvGrpSpPr/>
            <p:nvPr/>
          </p:nvGrpSpPr>
          <p:grpSpPr>
            <a:xfrm rot="-5400000" flipH="1">
              <a:off x="7237650" y="4201057"/>
              <a:ext cx="699928" cy="1651024"/>
              <a:chOff x="8337812" y="3492483"/>
              <a:chExt cx="699928" cy="1651024"/>
            </a:xfrm>
          </p:grpSpPr>
          <p:sp>
            <p:nvSpPr>
              <p:cNvPr id="1613" name="Google Shape;1613;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8" name="Google Shape;1618;p40"/>
            <p:cNvGrpSpPr/>
            <p:nvPr/>
          </p:nvGrpSpPr>
          <p:grpSpPr>
            <a:xfrm rot="-5400000" flipH="1">
              <a:off x="5819578" y="4727817"/>
              <a:ext cx="134004" cy="134004"/>
              <a:chOff x="8356813" y="1074288"/>
              <a:chExt cx="351900" cy="351900"/>
            </a:xfrm>
          </p:grpSpPr>
          <p:sp>
            <p:nvSpPr>
              <p:cNvPr id="1619" name="Google Shape;1619;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6" name="Google Shape;1626;p40"/>
          <p:cNvGrpSpPr/>
          <p:nvPr/>
        </p:nvGrpSpPr>
        <p:grpSpPr>
          <a:xfrm>
            <a:off x="8705" y="4841236"/>
            <a:ext cx="4558967" cy="134100"/>
            <a:chOff x="796100" y="3019701"/>
            <a:chExt cx="4558967" cy="134100"/>
          </a:xfrm>
        </p:grpSpPr>
        <p:sp>
          <p:nvSpPr>
            <p:cNvPr id="1627" name="Google Shape;1627;p40"/>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8" name="Google Shape;1628;p40"/>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629" name="Google Shape;1629;p40"/>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Google Shape;1590;p40">
            <a:extLst>
              <a:ext uri="{FF2B5EF4-FFF2-40B4-BE49-F238E27FC236}">
                <a16:creationId xmlns:a16="http://schemas.microsoft.com/office/drawing/2014/main" id="{B6F920C2-8C6F-F0AD-8F28-BC29ABB0CF49}"/>
              </a:ext>
            </a:extLst>
          </p:cNvPr>
          <p:cNvPicPr preferRelativeResize="0"/>
          <p:nvPr/>
        </p:nvPicPr>
        <p:blipFill rotWithShape="1">
          <a:blip r:embed="rId3">
            <a:alphaModFix/>
          </a:blip>
          <a:srcRect l="16960" t="24718" r="7121" b="26177"/>
          <a:stretch/>
        </p:blipFill>
        <p:spPr>
          <a:xfrm rot="16200000" flipH="1">
            <a:off x="-2462016" y="3117096"/>
            <a:ext cx="4103650" cy="3132000"/>
          </a:xfrm>
          <a:prstGeom prst="rect">
            <a:avLst/>
          </a:prstGeom>
          <a:noFill/>
          <a:ln>
            <a:noFill/>
          </a:ln>
        </p:spPr>
      </p:pic>
      <p:sp>
        <p:nvSpPr>
          <p:cNvPr id="2" name="Rectangle 1">
            <a:extLst>
              <a:ext uri="{FF2B5EF4-FFF2-40B4-BE49-F238E27FC236}">
                <a16:creationId xmlns:a16="http://schemas.microsoft.com/office/drawing/2014/main" id="{87CD42E5-C56B-6A71-A9DE-AE7BCB0EA827}"/>
              </a:ext>
            </a:extLst>
          </p:cNvPr>
          <p:cNvSpPr/>
          <p:nvPr/>
        </p:nvSpPr>
        <p:spPr>
          <a:xfrm>
            <a:off x="4787900" y="4357370"/>
            <a:ext cx="2511425" cy="734695"/>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5" name="Google Shape;3214;p57">
            <a:extLst>
              <a:ext uri="{FF2B5EF4-FFF2-40B4-BE49-F238E27FC236}">
                <a16:creationId xmlns:a16="http://schemas.microsoft.com/office/drawing/2014/main" id="{471DFA9C-2EDC-0DB6-6F54-15B132BE4092}"/>
              </a:ext>
            </a:extLst>
          </p:cNvPr>
          <p:cNvSpPr txBox="1">
            <a:spLocks noGrp="1"/>
          </p:cNvSpPr>
          <p:nvPr>
            <p:ph type="subTitle" idx="1"/>
          </p:nvPr>
        </p:nvSpPr>
        <p:spPr>
          <a:xfrm>
            <a:off x="164264" y="413188"/>
            <a:ext cx="8806815" cy="3256280"/>
          </a:xfrm>
          <a:prstGeom prst="rect">
            <a:avLst/>
          </a:prstGeom>
          <a:ln w="12700" cmpd="sng">
            <a:noFill/>
            <a:prstDash val="sysDot"/>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lang="en-US" altLang="fr-FR" b="1" dirty="0">
              <a:solidFill>
                <a:srgbClr val="FF0000"/>
              </a:solidFill>
            </a:endParaRPr>
          </a:p>
          <a:p>
            <a:pPr marL="0" lvl="0" indent="0" algn="l" rtl="0">
              <a:spcBef>
                <a:spcPts val="0"/>
              </a:spcBef>
              <a:spcAft>
                <a:spcPts val="0"/>
              </a:spcAft>
              <a:buClr>
                <a:schemeClr val="dk1"/>
              </a:buClr>
              <a:buSzPts val="1100"/>
              <a:buFont typeface="Arial" panose="020B0604020202020204"/>
              <a:buNone/>
            </a:pPr>
            <a:r>
              <a:rPr lang="en-US" altLang="fr-FR" sz="1500" b="1" dirty="0" err="1">
                <a:solidFill>
                  <a:schemeClr val="accent1">
                    <a:lumMod val="50000"/>
                  </a:schemeClr>
                </a:solidFill>
              </a:rPr>
              <a:t>ReadConcern</a:t>
            </a:r>
            <a:r>
              <a:rPr lang="en-US" altLang="fr-FR" sz="1500" b="1" dirty="0">
                <a:solidFill>
                  <a:schemeClr val="accent1">
                    <a:lumMod val="50000"/>
                  </a:schemeClr>
                </a:solidFill>
              </a:rPr>
              <a:t> (</a:t>
            </a:r>
            <a:r>
              <a:rPr lang="en-US" altLang="fr-FR" sz="1500" b="1" dirty="0" err="1">
                <a:solidFill>
                  <a:schemeClr val="accent1">
                    <a:lumMod val="50000"/>
                  </a:schemeClr>
                </a:solidFill>
              </a:rPr>
              <a:t>Concernement</a:t>
            </a:r>
            <a:r>
              <a:rPr lang="en-US" altLang="fr-FR" sz="1500" b="1" dirty="0">
                <a:solidFill>
                  <a:schemeClr val="accent1">
                    <a:lumMod val="50000"/>
                  </a:schemeClr>
                </a:solidFill>
              </a:rPr>
              <a:t> de lecture)</a:t>
            </a:r>
            <a:r>
              <a:rPr lang="fr-FR" altLang="en-US" sz="1500" b="1" dirty="0">
                <a:solidFill>
                  <a:schemeClr val="accent1">
                    <a:lumMod val="50000"/>
                  </a:schemeClr>
                </a:solidFill>
              </a:rPr>
              <a:t> :</a:t>
            </a:r>
            <a:endParaRPr lang="en-US" altLang="fr-FR" sz="1500" b="1" dirty="0">
              <a:solidFill>
                <a:schemeClr val="accent1">
                  <a:lumMod val="50000"/>
                </a:schemeClr>
              </a:solidFill>
            </a:endParaRPr>
          </a:p>
          <a:p>
            <a:pPr marL="0" lvl="0" indent="0" algn="l" rtl="0">
              <a:spcBef>
                <a:spcPts val="0"/>
              </a:spcBef>
              <a:spcAft>
                <a:spcPts val="0"/>
              </a:spcAft>
              <a:buClr>
                <a:schemeClr val="dk1"/>
              </a:buClr>
              <a:buSzPts val="1100"/>
              <a:buFont typeface="Arial" panose="020B0604020202020204"/>
              <a:buNone/>
            </a:pPr>
            <a:endParaRPr lang="en-US" altLang="fr-FR" sz="1500" b="1" dirty="0">
              <a:solidFill>
                <a:srgbClr val="FF0000"/>
              </a:solidFill>
            </a:endParaRPr>
          </a:p>
          <a:p>
            <a:pPr marL="0" lvl="0" indent="0" algn="l" rtl="0">
              <a:spcBef>
                <a:spcPts val="0"/>
              </a:spcBef>
              <a:spcAft>
                <a:spcPts val="0"/>
              </a:spcAft>
              <a:buClr>
                <a:schemeClr val="dk1"/>
              </a:buClr>
              <a:buSzPts val="1100"/>
              <a:buFont typeface="Arial" panose="020B0604020202020204"/>
              <a:buNone/>
            </a:pPr>
            <a:r>
              <a:rPr lang="fr-FR" altLang="en-US" sz="1500" dirty="0"/>
              <a:t>        C</a:t>
            </a:r>
            <a:r>
              <a:rPr lang="en-US" altLang="fr-FR" sz="1500" dirty="0"/>
              <a:t>a </a:t>
            </a:r>
            <a:r>
              <a:rPr lang="en-US" altLang="fr-FR" sz="1500" dirty="0" err="1"/>
              <a:t>d</a:t>
            </a:r>
            <a:r>
              <a:rPr lang="en-US" altLang="en-US" sz="1500" dirty="0" err="1"/>
              <a:t>é</a:t>
            </a:r>
            <a:r>
              <a:rPr lang="en-US" altLang="fr-FR" sz="1500" dirty="0" err="1"/>
              <a:t>cide</a:t>
            </a:r>
            <a:r>
              <a:rPr lang="en-US" altLang="fr-FR" sz="1500" dirty="0"/>
              <a:t> </a:t>
            </a:r>
            <a:r>
              <a:rPr lang="en-US" altLang="fr-FR" sz="1500" dirty="0" err="1"/>
              <a:t>si</a:t>
            </a:r>
            <a:r>
              <a:rPr lang="en-US" altLang="fr-FR" sz="1500" dirty="0"/>
              <a:t> </a:t>
            </a:r>
            <a:r>
              <a:rPr lang="en-US" altLang="fr-FR" sz="1500" dirty="0" err="1"/>
              <a:t>tu</a:t>
            </a:r>
            <a:r>
              <a:rPr lang="en-US" altLang="fr-FR" sz="1500" dirty="0"/>
              <a:t> </a:t>
            </a:r>
            <a:r>
              <a:rPr lang="en-US" altLang="fr-FR" sz="1500" dirty="0" err="1"/>
              <a:t>veux</a:t>
            </a:r>
            <a:r>
              <a:rPr lang="en-US" altLang="fr-FR" sz="1500" dirty="0"/>
              <a:t> lire les </a:t>
            </a:r>
            <a:r>
              <a:rPr lang="en-US" altLang="fr-FR" sz="1500" dirty="0" err="1"/>
              <a:t>donn</a:t>
            </a:r>
            <a:r>
              <a:rPr lang="en-US" altLang="en-US" sz="1500" dirty="0" err="1"/>
              <a:t>é</a:t>
            </a:r>
            <a:r>
              <a:rPr lang="en-US" altLang="fr-FR" sz="1500" dirty="0" err="1"/>
              <a:t>es</a:t>
            </a:r>
            <a:r>
              <a:rPr lang="en-US" altLang="fr-FR" sz="1500" dirty="0"/>
              <a:t> </a:t>
            </a:r>
            <a:r>
              <a:rPr lang="en-US" altLang="fr-FR" sz="1500" dirty="0" err="1"/>
              <a:t>imm</a:t>
            </a:r>
            <a:r>
              <a:rPr lang="en-US" altLang="en-US" sz="1500" dirty="0" err="1"/>
              <a:t>é</a:t>
            </a:r>
            <a:r>
              <a:rPr lang="en-US" altLang="fr-FR" sz="1500" dirty="0" err="1"/>
              <a:t>diatement</a:t>
            </a:r>
            <a:r>
              <a:rPr lang="en-US" altLang="fr-FR" sz="1500" dirty="0"/>
              <a:t> </a:t>
            </a:r>
            <a:r>
              <a:rPr lang="en-US" altLang="fr-FR" sz="1500" dirty="0" err="1"/>
              <a:t>ou</a:t>
            </a:r>
            <a:r>
              <a:rPr lang="en-US" altLang="fr-FR" sz="1500" dirty="0"/>
              <a:t> </a:t>
            </a:r>
            <a:r>
              <a:rPr lang="en-US" altLang="fr-FR" sz="1500" dirty="0" err="1"/>
              <a:t>seulement</a:t>
            </a:r>
            <a:r>
              <a:rPr lang="en-US" altLang="fr-FR" sz="1500" dirty="0"/>
              <a:t> </a:t>
            </a:r>
            <a:r>
              <a:rPr lang="en-US" altLang="fr-FR" sz="1500" dirty="0" err="1"/>
              <a:t>celles</a:t>
            </a:r>
            <a:r>
              <a:rPr lang="en-US" altLang="fr-FR" sz="1500" dirty="0"/>
              <a:t> qui </a:t>
            </a:r>
            <a:r>
              <a:rPr lang="en-US" altLang="fr-FR" sz="1500" dirty="0" err="1"/>
              <a:t>sont</a:t>
            </a:r>
            <a:r>
              <a:rPr lang="en-US" altLang="fr-FR" sz="1500" dirty="0"/>
              <a:t> </a:t>
            </a:r>
            <a:r>
              <a:rPr lang="en-US" altLang="fr-FR" sz="1500" dirty="0" err="1"/>
              <a:t>confirm</a:t>
            </a:r>
            <a:r>
              <a:rPr lang="en-US" altLang="en-US" sz="1500" dirty="0" err="1"/>
              <a:t>é</a:t>
            </a:r>
            <a:r>
              <a:rPr lang="en-US" altLang="fr-FR" sz="1500" dirty="0" err="1"/>
              <a:t>es</a:t>
            </a:r>
            <a:r>
              <a:rPr lang="en-US" altLang="fr-FR" sz="1500" dirty="0"/>
              <a:t> par </a:t>
            </a:r>
            <a:r>
              <a:rPr lang="en-US" altLang="fr-FR" sz="1500" b="1" dirty="0" err="1">
                <a:solidFill>
                  <a:schemeClr val="accent2">
                    <a:lumMod val="25000"/>
                  </a:schemeClr>
                </a:solidFill>
              </a:rPr>
              <a:t>plusieurs</a:t>
            </a:r>
            <a:r>
              <a:rPr lang="en-US" altLang="fr-FR" sz="1500" b="1" dirty="0">
                <a:solidFill>
                  <a:schemeClr val="accent2">
                    <a:lumMod val="25000"/>
                  </a:schemeClr>
                </a:solidFill>
              </a:rPr>
              <a:t> </a:t>
            </a:r>
            <a:r>
              <a:rPr lang="en-US" altLang="fr-FR" sz="1500" b="1" dirty="0" err="1">
                <a:solidFill>
                  <a:schemeClr val="accent2">
                    <a:lumMod val="25000"/>
                  </a:schemeClr>
                </a:solidFill>
              </a:rPr>
              <a:t>serveurs</a:t>
            </a:r>
            <a:r>
              <a:rPr lang="en-US" altLang="fr-FR" sz="1500" dirty="0">
                <a:solidFill>
                  <a:schemeClr val="accent2">
                    <a:lumMod val="25000"/>
                  </a:schemeClr>
                </a:solidFill>
              </a:rPr>
              <a:t>.</a:t>
            </a:r>
            <a:endParaRPr lang="en-US" altLang="fr-FR" sz="1500" dirty="0"/>
          </a:p>
          <a:p>
            <a:pPr marL="0" lvl="0" indent="0" algn="l" rtl="0">
              <a:spcBef>
                <a:spcPts val="0"/>
              </a:spcBef>
              <a:spcAft>
                <a:spcPts val="0"/>
              </a:spcAft>
              <a:buClr>
                <a:schemeClr val="dk1"/>
              </a:buClr>
              <a:buSzPts val="1100"/>
              <a:buFont typeface="Arial" panose="020B0604020202020204"/>
              <a:buNone/>
            </a:pPr>
            <a:endParaRPr lang="en-US" altLang="fr-FR" b="1" dirty="0">
              <a:solidFill>
                <a:srgbClr val="FF0000"/>
              </a:solidFill>
              <a:latin typeface="Barlow Semi Condensed" panose="00000506000000000000"/>
              <a:ea typeface="Barlow Semi Condensed" panose="00000506000000000000"/>
              <a:cs typeface="Barlow Semi Condensed" panose="00000506000000000000"/>
              <a:sym typeface="Barlow Semi Condensed" panose="00000506000000000000"/>
            </a:endParaRPr>
          </a:p>
        </p:txBody>
      </p:sp>
      <p:sp>
        <p:nvSpPr>
          <p:cNvPr id="6" name="Rectangle 5">
            <a:extLst>
              <a:ext uri="{FF2B5EF4-FFF2-40B4-BE49-F238E27FC236}">
                <a16:creationId xmlns:a16="http://schemas.microsoft.com/office/drawing/2014/main" id="{CD21445C-A8C3-1BD9-56EE-99CCEE4A0067}"/>
              </a:ext>
            </a:extLst>
          </p:cNvPr>
          <p:cNvSpPr/>
          <p:nvPr/>
        </p:nvSpPr>
        <p:spPr>
          <a:xfrm>
            <a:off x="7524115" y="171450"/>
            <a:ext cx="1071245" cy="77216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7" name="Zone de texte 2">
            <a:extLst>
              <a:ext uri="{FF2B5EF4-FFF2-40B4-BE49-F238E27FC236}">
                <a16:creationId xmlns:a16="http://schemas.microsoft.com/office/drawing/2014/main" id="{0E43FAF7-E2E3-93C7-44BF-8598DBB4B722}"/>
              </a:ext>
            </a:extLst>
          </p:cNvPr>
          <p:cNvSpPr txBox="1"/>
          <p:nvPr/>
        </p:nvSpPr>
        <p:spPr>
          <a:xfrm>
            <a:off x="431374" y="2267099"/>
            <a:ext cx="5080000" cy="338554"/>
          </a:xfrm>
          <a:prstGeom prst="rect">
            <a:avLst/>
          </a:prstGeom>
        </p:spPr>
        <p:txBody>
          <a:bodyPr>
            <a:spAutoFit/>
          </a:bodyPr>
          <a:lstStyle/>
          <a:p>
            <a:pPr>
              <a:spcAft>
                <a:spcPct val="0"/>
              </a:spcAft>
            </a:pPr>
            <a:r>
              <a:rPr lang="en-US" altLang="fr-FR" sz="1600" b="1" u="sng" dirty="0">
                <a:solidFill>
                  <a:srgbClr val="6206A0"/>
                </a:solidFill>
                <a:latin typeface="Poppins" panose="00000500000000000000" pitchFamily="2" charset="0"/>
                <a:cs typeface="Poppins" panose="00000500000000000000" pitchFamily="2" charset="0"/>
              </a:rPr>
              <a:t>Options :</a:t>
            </a:r>
            <a:endParaRPr lang="fr-FR" altLang="en-US" sz="1600" b="1" u="sng" dirty="0">
              <a:solidFill>
                <a:srgbClr val="6206A0"/>
              </a:solidFill>
              <a:latin typeface="Poppins" panose="00000500000000000000" pitchFamily="2" charset="0"/>
              <a:cs typeface="Poppins" panose="00000500000000000000" pitchFamily="2" charset="0"/>
            </a:endParaRPr>
          </a:p>
        </p:txBody>
      </p:sp>
      <p:sp>
        <p:nvSpPr>
          <p:cNvPr id="8" name="Zone de texte 3">
            <a:extLst>
              <a:ext uri="{FF2B5EF4-FFF2-40B4-BE49-F238E27FC236}">
                <a16:creationId xmlns:a16="http://schemas.microsoft.com/office/drawing/2014/main" id="{91C3A6C0-3552-9E71-DCF8-CE1C13FA5D91}"/>
              </a:ext>
            </a:extLst>
          </p:cNvPr>
          <p:cNvSpPr txBox="1"/>
          <p:nvPr/>
        </p:nvSpPr>
        <p:spPr>
          <a:xfrm>
            <a:off x="435809" y="2682556"/>
            <a:ext cx="2294890" cy="306705"/>
          </a:xfrm>
          <a:prstGeom prst="rect">
            <a:avLst/>
          </a:prstGeom>
          <a:solidFill>
            <a:schemeClr val="accent3">
              <a:lumMod val="25000"/>
              <a:alpha val="96000"/>
            </a:schemeClr>
          </a:solidFill>
          <a:ln w="15875" cap="rnd">
            <a:gradFill>
              <a:gsLst>
                <a:gs pos="5000">
                  <a:schemeClr val="accent1">
                    <a:lumMod val="6000"/>
                    <a:lumOff val="94000"/>
                    <a:alpha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txBody>
          <a:bodyPr wrap="square" rtlCol="0" anchor="t">
            <a:spAutoFit/>
          </a:bodyPr>
          <a:lstStyle/>
          <a:p>
            <a:pPr algn="ctr">
              <a:spcAft>
                <a:spcPct val="0"/>
              </a:spcAft>
            </a:pPr>
            <a:r>
              <a:rPr lang="en-US" altLang="fr-FR" b="1" dirty="0" err="1">
                <a:solidFill>
                  <a:schemeClr val="bg1"/>
                </a:solidFill>
                <a:sym typeface="+mn-ea"/>
              </a:rPr>
              <a:t>ReadConcern</a:t>
            </a:r>
            <a:r>
              <a:rPr lang="en-US" altLang="fr-FR" b="1" dirty="0">
                <a:solidFill>
                  <a:schemeClr val="bg1"/>
                </a:solidFill>
                <a:sym typeface="+mn-ea"/>
              </a:rPr>
              <a:t> = local</a:t>
            </a:r>
          </a:p>
        </p:txBody>
      </p:sp>
      <p:cxnSp>
        <p:nvCxnSpPr>
          <p:cNvPr id="9" name="Connecteur droit avec flèche 8">
            <a:extLst>
              <a:ext uri="{FF2B5EF4-FFF2-40B4-BE49-F238E27FC236}">
                <a16:creationId xmlns:a16="http://schemas.microsoft.com/office/drawing/2014/main" id="{A674A873-E74C-C3E9-78AF-1C3535965AC5}"/>
              </a:ext>
            </a:extLst>
          </p:cNvPr>
          <p:cNvCxnSpPr/>
          <p:nvPr/>
        </p:nvCxnSpPr>
        <p:spPr>
          <a:xfrm flipV="1">
            <a:off x="2839284" y="2826066"/>
            <a:ext cx="720090" cy="10160"/>
          </a:xfrm>
          <a:prstGeom prst="straightConnector1">
            <a:avLst/>
          </a:prstGeom>
          <a:ln w="38100">
            <a:solidFill>
              <a:schemeClr val="accent1">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10" name="Zone de texte 10">
            <a:extLst>
              <a:ext uri="{FF2B5EF4-FFF2-40B4-BE49-F238E27FC236}">
                <a16:creationId xmlns:a16="http://schemas.microsoft.com/office/drawing/2014/main" id="{F470884C-1BEC-CBD7-33CE-7889A0B99960}"/>
              </a:ext>
            </a:extLst>
          </p:cNvPr>
          <p:cNvSpPr txBox="1"/>
          <p:nvPr/>
        </p:nvSpPr>
        <p:spPr>
          <a:xfrm>
            <a:off x="3667959" y="2682874"/>
            <a:ext cx="5080000" cy="276999"/>
          </a:xfrm>
          <a:prstGeom prst="rect">
            <a:avLst/>
          </a:prstGeom>
        </p:spPr>
        <p:txBody>
          <a:bodyPr>
            <a:spAutoFit/>
          </a:bodyPr>
          <a:lstStyle/>
          <a:p>
            <a:r>
              <a:rPr lang="en-US" altLang="fr-FR" sz="1200" b="1" dirty="0">
                <a:latin typeface="Poppins" panose="00000500000000000000" pitchFamily="2" charset="0"/>
                <a:cs typeface="Poppins" panose="00000500000000000000" pitchFamily="2" charset="0"/>
              </a:rPr>
              <a:t>Lecture </a:t>
            </a:r>
            <a:r>
              <a:rPr lang="en-US" altLang="fr-FR" sz="1200" b="1" dirty="0" err="1">
                <a:latin typeface="Poppins" panose="00000500000000000000" pitchFamily="2" charset="0"/>
                <a:cs typeface="Poppins" panose="00000500000000000000" pitchFamily="2" charset="0"/>
              </a:rPr>
              <a:t>imm</a:t>
            </a:r>
            <a:r>
              <a:rPr lang="en-US" altLang="en-US" sz="1200" b="1" dirty="0" err="1">
                <a:latin typeface="Poppins" panose="00000500000000000000" pitchFamily="2" charset="0"/>
                <a:cs typeface="Poppins" panose="00000500000000000000" pitchFamily="2" charset="0"/>
              </a:rPr>
              <a:t>é</a:t>
            </a:r>
            <a:r>
              <a:rPr lang="en-US" altLang="fr-FR" sz="1200" b="1" dirty="0" err="1">
                <a:latin typeface="Poppins" panose="00000500000000000000" pitchFamily="2" charset="0"/>
                <a:cs typeface="Poppins" panose="00000500000000000000" pitchFamily="2" charset="0"/>
              </a:rPr>
              <a:t>diate</a:t>
            </a:r>
            <a:r>
              <a:rPr lang="en-US" altLang="fr-FR" sz="1200" b="1" dirty="0">
                <a:latin typeface="Poppins" panose="00000500000000000000" pitchFamily="2" charset="0"/>
                <a:cs typeface="Poppins" panose="00000500000000000000" pitchFamily="2" charset="0"/>
              </a:rPr>
              <a:t> sur le </a:t>
            </a:r>
            <a:r>
              <a:rPr lang="en-US" altLang="fr-FR" sz="1200" b="1" dirty="0" err="1">
                <a:latin typeface="Poppins" panose="00000500000000000000" pitchFamily="2" charset="0"/>
                <a:cs typeface="Poppins" panose="00000500000000000000" pitchFamily="2" charset="0"/>
              </a:rPr>
              <a:t>serveur</a:t>
            </a:r>
            <a:r>
              <a:rPr lang="en-US" altLang="fr-FR" sz="1200" b="1" dirty="0">
                <a:latin typeface="Poppins" panose="00000500000000000000" pitchFamily="2" charset="0"/>
                <a:cs typeface="Poppins" panose="00000500000000000000" pitchFamily="2" charset="0"/>
              </a:rPr>
              <a:t> principal.</a:t>
            </a:r>
          </a:p>
        </p:txBody>
      </p:sp>
      <p:sp>
        <p:nvSpPr>
          <p:cNvPr id="11" name="Zone de texte 12">
            <a:extLst>
              <a:ext uri="{FF2B5EF4-FFF2-40B4-BE49-F238E27FC236}">
                <a16:creationId xmlns:a16="http://schemas.microsoft.com/office/drawing/2014/main" id="{8F5DC697-7E6B-A21F-A4DF-6D4EEFCA1457}"/>
              </a:ext>
            </a:extLst>
          </p:cNvPr>
          <p:cNvSpPr txBox="1"/>
          <p:nvPr/>
        </p:nvSpPr>
        <p:spPr>
          <a:xfrm>
            <a:off x="444064" y="3198176"/>
            <a:ext cx="2286635" cy="306705"/>
          </a:xfrm>
          <a:prstGeom prst="rect">
            <a:avLst/>
          </a:prstGeom>
          <a:solidFill>
            <a:schemeClr val="accent3">
              <a:lumMod val="25000"/>
              <a:alpha val="96000"/>
            </a:schemeClr>
          </a:solidFill>
          <a:ln w="15875" cap="rnd">
            <a:gradFill>
              <a:gsLst>
                <a:gs pos="5000">
                  <a:schemeClr val="accent1">
                    <a:lumMod val="6000"/>
                    <a:lumOff val="94000"/>
                    <a:alpha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txBody>
          <a:bodyPr wrap="square" rtlCol="0" anchor="t">
            <a:spAutoFit/>
          </a:bodyPr>
          <a:lstStyle/>
          <a:p>
            <a:pPr algn="ctr">
              <a:spcAft>
                <a:spcPct val="0"/>
              </a:spcAft>
            </a:pPr>
            <a:r>
              <a:rPr lang="en-US" altLang="zh-CN" b="1">
                <a:solidFill>
                  <a:schemeClr val="bg1"/>
                </a:solidFill>
                <a:sym typeface="+mn-ea"/>
              </a:rPr>
              <a:t>Avantage </a:t>
            </a:r>
          </a:p>
        </p:txBody>
      </p:sp>
      <p:cxnSp>
        <p:nvCxnSpPr>
          <p:cNvPr id="12" name="Connecteur droit avec flèche 11">
            <a:extLst>
              <a:ext uri="{FF2B5EF4-FFF2-40B4-BE49-F238E27FC236}">
                <a16:creationId xmlns:a16="http://schemas.microsoft.com/office/drawing/2014/main" id="{C4FB9317-8D0F-8947-BD67-BC44172CF0BC}"/>
              </a:ext>
            </a:extLst>
          </p:cNvPr>
          <p:cNvCxnSpPr/>
          <p:nvPr/>
        </p:nvCxnSpPr>
        <p:spPr>
          <a:xfrm flipV="1">
            <a:off x="2839284" y="3355021"/>
            <a:ext cx="720090" cy="10160"/>
          </a:xfrm>
          <a:prstGeom prst="straightConnector1">
            <a:avLst/>
          </a:prstGeom>
          <a:ln w="38100">
            <a:solidFill>
              <a:schemeClr val="accent1">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13" name="Zone de texte 16">
            <a:extLst>
              <a:ext uri="{FF2B5EF4-FFF2-40B4-BE49-F238E27FC236}">
                <a16:creationId xmlns:a16="http://schemas.microsoft.com/office/drawing/2014/main" id="{B2D2F5E8-224D-48F8-6947-895C8345AEE7}"/>
              </a:ext>
            </a:extLst>
          </p:cNvPr>
          <p:cNvSpPr txBox="1"/>
          <p:nvPr/>
        </p:nvSpPr>
        <p:spPr>
          <a:xfrm>
            <a:off x="3667959" y="3206664"/>
            <a:ext cx="5080000" cy="276999"/>
          </a:xfrm>
          <a:prstGeom prst="rect">
            <a:avLst/>
          </a:prstGeom>
        </p:spPr>
        <p:txBody>
          <a:bodyPr>
            <a:spAutoFit/>
          </a:bodyPr>
          <a:lstStyle/>
          <a:p>
            <a:r>
              <a:rPr lang="en-US" altLang="fr-FR" sz="1200" b="1" dirty="0">
                <a:latin typeface="Poppins" panose="00000500000000000000" pitchFamily="2" charset="0"/>
                <a:cs typeface="Poppins" panose="00000500000000000000" pitchFamily="2" charset="0"/>
              </a:rPr>
              <a:t>Tr</a:t>
            </a:r>
            <a:r>
              <a:rPr lang="" altLang="en-US" sz="1200" b="1" dirty="0">
                <a:latin typeface="Poppins" panose="00000500000000000000" pitchFamily="2" charset="0"/>
                <a:cs typeface="Poppins" panose="00000500000000000000" pitchFamily="2" charset="0"/>
              </a:rPr>
              <a:t>è</a:t>
            </a:r>
            <a:r>
              <a:rPr lang="en-US" altLang="fr-FR" sz="1200" b="1" dirty="0">
                <a:latin typeface="Poppins" panose="00000500000000000000" pitchFamily="2" charset="0"/>
                <a:cs typeface="Poppins" panose="00000500000000000000" pitchFamily="2" charset="0"/>
              </a:rPr>
              <a:t>s </a:t>
            </a:r>
            <a:r>
              <a:rPr lang="en-US" altLang="fr-FR" sz="1200" b="1" dirty="0" err="1">
                <a:latin typeface="Poppins" panose="00000500000000000000" pitchFamily="2" charset="0"/>
                <a:cs typeface="Poppins" panose="00000500000000000000" pitchFamily="2" charset="0"/>
              </a:rPr>
              <a:t>rapide</a:t>
            </a:r>
            <a:r>
              <a:rPr lang="en-US" altLang="fr-FR" sz="1200" b="1" dirty="0">
                <a:latin typeface="Poppins" panose="00000500000000000000" pitchFamily="2" charset="0"/>
                <a:cs typeface="Poppins" panose="00000500000000000000" pitchFamily="2" charset="0"/>
              </a:rPr>
              <a:t>.</a:t>
            </a:r>
          </a:p>
        </p:txBody>
      </p:sp>
      <p:sp>
        <p:nvSpPr>
          <p:cNvPr id="21" name="Zone de texte 17">
            <a:extLst>
              <a:ext uri="{FF2B5EF4-FFF2-40B4-BE49-F238E27FC236}">
                <a16:creationId xmlns:a16="http://schemas.microsoft.com/office/drawing/2014/main" id="{89ABCB3D-0B82-C6AB-8FB5-85BB4D702FAC}"/>
              </a:ext>
            </a:extLst>
          </p:cNvPr>
          <p:cNvSpPr txBox="1"/>
          <p:nvPr/>
        </p:nvSpPr>
        <p:spPr>
          <a:xfrm>
            <a:off x="444064" y="3762691"/>
            <a:ext cx="2286635" cy="306705"/>
          </a:xfrm>
          <a:prstGeom prst="rect">
            <a:avLst/>
          </a:prstGeom>
          <a:solidFill>
            <a:schemeClr val="accent3">
              <a:lumMod val="25000"/>
              <a:alpha val="96000"/>
            </a:schemeClr>
          </a:solidFill>
          <a:ln w="15875" cap="rnd">
            <a:gradFill>
              <a:gsLst>
                <a:gs pos="5000">
                  <a:schemeClr val="accent1">
                    <a:lumMod val="6000"/>
                    <a:lumOff val="94000"/>
                    <a:alpha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txBody>
          <a:bodyPr wrap="square" rtlCol="0" anchor="t">
            <a:spAutoFit/>
          </a:bodyPr>
          <a:lstStyle/>
          <a:p>
            <a:pPr algn="ctr">
              <a:spcAft>
                <a:spcPct val="0"/>
              </a:spcAft>
            </a:pPr>
            <a:r>
              <a:rPr lang="en-US" altLang="zh-CN" b="1">
                <a:solidFill>
                  <a:schemeClr val="bg1"/>
                </a:solidFill>
                <a:sym typeface="+mn-ea"/>
              </a:rPr>
              <a:t>Inconvénient</a:t>
            </a:r>
          </a:p>
        </p:txBody>
      </p:sp>
      <p:cxnSp>
        <p:nvCxnSpPr>
          <p:cNvPr id="31" name="Connecteur droit avec flèche 30">
            <a:extLst>
              <a:ext uri="{FF2B5EF4-FFF2-40B4-BE49-F238E27FC236}">
                <a16:creationId xmlns:a16="http://schemas.microsoft.com/office/drawing/2014/main" id="{06D8F69A-C857-BC3F-7605-DA15620FDD4F}"/>
              </a:ext>
            </a:extLst>
          </p:cNvPr>
          <p:cNvCxnSpPr/>
          <p:nvPr/>
        </p:nvCxnSpPr>
        <p:spPr>
          <a:xfrm flipV="1">
            <a:off x="2820869" y="3927156"/>
            <a:ext cx="720090" cy="10160"/>
          </a:xfrm>
          <a:prstGeom prst="straightConnector1">
            <a:avLst/>
          </a:prstGeom>
          <a:ln w="38100">
            <a:solidFill>
              <a:schemeClr val="accent1">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32" name="Zone de texte 19">
            <a:extLst>
              <a:ext uri="{FF2B5EF4-FFF2-40B4-BE49-F238E27FC236}">
                <a16:creationId xmlns:a16="http://schemas.microsoft.com/office/drawing/2014/main" id="{01EC6534-DD0A-64EB-0FB1-3C457EFFDBC3}"/>
              </a:ext>
            </a:extLst>
          </p:cNvPr>
          <p:cNvSpPr txBox="1"/>
          <p:nvPr/>
        </p:nvSpPr>
        <p:spPr>
          <a:xfrm>
            <a:off x="3672146" y="3750584"/>
            <a:ext cx="5151755" cy="276999"/>
          </a:xfrm>
          <a:prstGeom prst="rect">
            <a:avLst/>
          </a:prstGeom>
          <a:noFill/>
        </p:spPr>
        <p:txBody>
          <a:bodyPr wrap="square" rtlCol="0" anchor="t">
            <a:spAutoFit/>
          </a:bodyPr>
          <a:lstStyle/>
          <a:p>
            <a:r>
              <a:rPr lang="en-US" altLang="fr-FR" sz="1200" b="1" dirty="0" err="1">
                <a:latin typeface="Poppins" panose="00000500000000000000" pitchFamily="2" charset="0"/>
                <a:cs typeface="Poppins" panose="00000500000000000000" pitchFamily="2" charset="0"/>
                <a:sym typeface="+mn-ea"/>
              </a:rPr>
              <a:t>Donn</a:t>
            </a:r>
            <a:r>
              <a:rPr lang="en-US" altLang="en-US" sz="1200" b="1" dirty="0" err="1">
                <a:latin typeface="Poppins" panose="00000500000000000000" pitchFamily="2" charset="0"/>
                <a:cs typeface="Poppins" panose="00000500000000000000" pitchFamily="2" charset="0"/>
                <a:sym typeface="+mn-ea"/>
              </a:rPr>
              <a:t>é</a:t>
            </a:r>
            <a:r>
              <a:rPr lang="en-US" altLang="fr-FR" sz="1200" b="1" dirty="0" err="1">
                <a:latin typeface="Poppins" panose="00000500000000000000" pitchFamily="2" charset="0"/>
                <a:cs typeface="Poppins" panose="00000500000000000000" pitchFamily="2" charset="0"/>
                <a:sym typeface="+mn-ea"/>
              </a:rPr>
              <a:t>es</a:t>
            </a:r>
            <a:r>
              <a:rPr lang="en-US" altLang="fr-FR" sz="1200" b="1" dirty="0">
                <a:latin typeface="Poppins" panose="00000500000000000000" pitchFamily="2" charset="0"/>
                <a:cs typeface="Poppins" panose="00000500000000000000" pitchFamily="2" charset="0"/>
                <a:sym typeface="+mn-ea"/>
              </a:rPr>
              <a:t> pas encore </a:t>
            </a:r>
            <a:r>
              <a:rPr lang="en-US" altLang="fr-FR" sz="1200" b="1" dirty="0" err="1">
                <a:latin typeface="Poppins" panose="00000500000000000000" pitchFamily="2" charset="0"/>
                <a:cs typeface="Poppins" panose="00000500000000000000" pitchFamily="2" charset="0"/>
                <a:sym typeface="+mn-ea"/>
              </a:rPr>
              <a:t>r</a:t>
            </a:r>
            <a:r>
              <a:rPr lang="en-US" altLang="en-US" sz="1200" b="1" dirty="0" err="1">
                <a:latin typeface="Poppins" panose="00000500000000000000" pitchFamily="2" charset="0"/>
                <a:cs typeface="Poppins" panose="00000500000000000000" pitchFamily="2" charset="0"/>
                <a:sym typeface="+mn-ea"/>
              </a:rPr>
              <a:t>é</a:t>
            </a:r>
            <a:r>
              <a:rPr lang="en-US" altLang="fr-FR" sz="1200" b="1" dirty="0" err="1">
                <a:latin typeface="Poppins" panose="00000500000000000000" pitchFamily="2" charset="0"/>
                <a:cs typeface="Poppins" panose="00000500000000000000" pitchFamily="2" charset="0"/>
                <a:sym typeface="+mn-ea"/>
              </a:rPr>
              <a:t>pliqu</a:t>
            </a:r>
            <a:r>
              <a:rPr lang="en-US" altLang="en-US" sz="1200" b="1" dirty="0" err="1">
                <a:latin typeface="Poppins" panose="00000500000000000000" pitchFamily="2" charset="0"/>
                <a:cs typeface="Poppins" panose="00000500000000000000" pitchFamily="2" charset="0"/>
                <a:sym typeface="+mn-ea"/>
              </a:rPr>
              <a:t>é</a:t>
            </a:r>
            <a:r>
              <a:rPr lang="en-US" altLang="fr-FR" sz="1200" b="1" dirty="0" err="1">
                <a:latin typeface="Poppins" panose="00000500000000000000" pitchFamily="2" charset="0"/>
                <a:cs typeface="Poppins" panose="00000500000000000000" pitchFamily="2" charset="0"/>
                <a:sym typeface="+mn-ea"/>
              </a:rPr>
              <a:t>es</a:t>
            </a:r>
            <a:r>
              <a:rPr lang="en-US" altLang="fr-FR" sz="1200" b="1" dirty="0">
                <a:latin typeface="Poppins" panose="00000500000000000000" pitchFamily="2" charset="0"/>
                <a:cs typeface="Poppins" panose="00000500000000000000" pitchFamily="2" charset="0"/>
                <a:sym typeface="+mn-ea"/>
              </a:rPr>
              <a:t>, </a:t>
            </a:r>
            <a:r>
              <a:rPr lang="en-US" altLang="fr-FR" sz="1200" b="1" dirty="0" err="1">
                <a:latin typeface="Poppins" panose="00000500000000000000" pitchFamily="2" charset="0"/>
                <a:cs typeface="Poppins" panose="00000500000000000000" pitchFamily="2" charset="0"/>
                <a:sym typeface="+mn-ea"/>
              </a:rPr>
              <a:t>risque</a:t>
            </a:r>
            <a:r>
              <a:rPr lang="en-US" altLang="fr-FR" sz="1200" b="1" dirty="0">
                <a:latin typeface="Poppins" panose="00000500000000000000" pitchFamily="2" charset="0"/>
                <a:cs typeface="Poppins" panose="00000500000000000000" pitchFamily="2" charset="0"/>
                <a:sym typeface="+mn-ea"/>
              </a:rPr>
              <a:t> </a:t>
            </a:r>
            <a:r>
              <a:rPr lang="en-US" altLang="fr-FR" sz="1200" b="1" dirty="0" err="1">
                <a:latin typeface="Poppins" panose="00000500000000000000" pitchFamily="2" charset="0"/>
                <a:cs typeface="Poppins" panose="00000500000000000000" pitchFamily="2" charset="0"/>
                <a:sym typeface="+mn-ea"/>
              </a:rPr>
              <a:t>d’incoh</a:t>
            </a:r>
            <a:r>
              <a:rPr lang="en-US" altLang="en-US" sz="1200" b="1" dirty="0" err="1">
                <a:latin typeface="Poppins" panose="00000500000000000000" pitchFamily="2" charset="0"/>
                <a:cs typeface="Poppins" panose="00000500000000000000" pitchFamily="2" charset="0"/>
                <a:sym typeface="+mn-ea"/>
              </a:rPr>
              <a:t>é</a:t>
            </a:r>
            <a:r>
              <a:rPr lang="en-US" altLang="fr-FR" sz="1200" b="1" dirty="0" err="1">
                <a:latin typeface="Poppins" panose="00000500000000000000" pitchFamily="2" charset="0"/>
                <a:cs typeface="Poppins" panose="00000500000000000000" pitchFamily="2" charset="0"/>
                <a:sym typeface="+mn-ea"/>
              </a:rPr>
              <a:t>rence</a:t>
            </a:r>
            <a:r>
              <a:rPr lang="en-US" altLang="fr-FR" sz="1200" b="1" dirty="0">
                <a:latin typeface="Poppins" panose="00000500000000000000" pitchFamily="2" charset="0"/>
                <a:cs typeface="Poppins" panose="00000500000000000000" pitchFamily="2" charset="0"/>
                <a:sym typeface="+mn-ea"/>
              </a:rPr>
              <a:t>.</a:t>
            </a:r>
          </a:p>
        </p:txBody>
      </p:sp>
      <p:sp>
        <p:nvSpPr>
          <p:cNvPr id="33" name="Zone de texte 20">
            <a:extLst>
              <a:ext uri="{FF2B5EF4-FFF2-40B4-BE49-F238E27FC236}">
                <a16:creationId xmlns:a16="http://schemas.microsoft.com/office/drawing/2014/main" id="{957B0ED4-CE7A-2B4E-0073-6B3DE56E818B}"/>
              </a:ext>
            </a:extLst>
          </p:cNvPr>
          <p:cNvSpPr txBox="1"/>
          <p:nvPr/>
        </p:nvSpPr>
        <p:spPr>
          <a:xfrm>
            <a:off x="461209" y="4327206"/>
            <a:ext cx="2269490" cy="306705"/>
          </a:xfrm>
          <a:prstGeom prst="rect">
            <a:avLst/>
          </a:prstGeom>
          <a:solidFill>
            <a:schemeClr val="accent3">
              <a:lumMod val="25000"/>
              <a:alpha val="96000"/>
            </a:schemeClr>
          </a:solidFill>
          <a:ln w="15875" cap="rnd">
            <a:gradFill>
              <a:gsLst>
                <a:gs pos="5000">
                  <a:schemeClr val="accent1">
                    <a:lumMod val="6000"/>
                    <a:lumOff val="94000"/>
                    <a:alpha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txBody>
          <a:bodyPr wrap="square" rtlCol="0" anchor="t">
            <a:spAutoFit/>
          </a:bodyPr>
          <a:lstStyle/>
          <a:p>
            <a:pPr algn="ctr">
              <a:spcAft>
                <a:spcPct val="0"/>
              </a:spcAft>
            </a:pPr>
            <a:r>
              <a:rPr lang="fr-FR" altLang="en-US" b="1">
                <a:solidFill>
                  <a:schemeClr val="bg1"/>
                </a:solidFill>
                <a:sym typeface="+mn-ea"/>
              </a:rPr>
              <a:t>Usage</a:t>
            </a:r>
          </a:p>
        </p:txBody>
      </p:sp>
      <p:cxnSp>
        <p:nvCxnSpPr>
          <p:cNvPr id="34" name="Connecteur droit avec flèche 33">
            <a:extLst>
              <a:ext uri="{FF2B5EF4-FFF2-40B4-BE49-F238E27FC236}">
                <a16:creationId xmlns:a16="http://schemas.microsoft.com/office/drawing/2014/main" id="{07553567-126D-5AE1-7D82-3EB0B436DF32}"/>
              </a:ext>
            </a:extLst>
          </p:cNvPr>
          <p:cNvCxnSpPr/>
          <p:nvPr/>
        </p:nvCxnSpPr>
        <p:spPr>
          <a:xfrm flipV="1">
            <a:off x="2839284" y="4465636"/>
            <a:ext cx="720090" cy="10160"/>
          </a:xfrm>
          <a:prstGeom prst="straightConnector1">
            <a:avLst/>
          </a:prstGeom>
          <a:ln w="38100">
            <a:solidFill>
              <a:schemeClr val="accent1">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35" name="Zone de texte 22">
            <a:extLst>
              <a:ext uri="{FF2B5EF4-FFF2-40B4-BE49-F238E27FC236}">
                <a16:creationId xmlns:a16="http://schemas.microsoft.com/office/drawing/2014/main" id="{ACB0C73C-C490-BC2E-7270-44D23CF78B43}"/>
              </a:ext>
            </a:extLst>
          </p:cNvPr>
          <p:cNvSpPr txBox="1"/>
          <p:nvPr/>
        </p:nvSpPr>
        <p:spPr>
          <a:xfrm>
            <a:off x="3667959" y="4294504"/>
            <a:ext cx="5080000" cy="276999"/>
          </a:xfrm>
          <a:prstGeom prst="rect">
            <a:avLst/>
          </a:prstGeom>
        </p:spPr>
        <p:txBody>
          <a:bodyPr>
            <a:spAutoFit/>
          </a:bodyPr>
          <a:lstStyle/>
          <a:p>
            <a:r>
              <a:rPr lang="en-US" altLang="fr-FR" sz="1200" b="1" dirty="0">
                <a:latin typeface="Poppins" panose="00000500000000000000" pitchFamily="2" charset="0"/>
                <a:cs typeface="Poppins" panose="00000500000000000000" pitchFamily="2" charset="0"/>
              </a:rPr>
              <a:t>Recherche </a:t>
            </a:r>
            <a:r>
              <a:rPr lang="en-US" altLang="fr-FR" sz="1200" b="1" dirty="0" err="1">
                <a:latin typeface="Poppins" panose="00000500000000000000" pitchFamily="2" charset="0"/>
                <a:cs typeface="Poppins" panose="00000500000000000000" pitchFamily="2" charset="0"/>
              </a:rPr>
              <a:t>rapide</a:t>
            </a:r>
            <a:r>
              <a:rPr lang="en-US" altLang="fr-FR" sz="1200" b="1" dirty="0">
                <a:latin typeface="Poppins" panose="00000500000000000000" pitchFamily="2" charset="0"/>
                <a:cs typeface="Poppins" panose="00000500000000000000" pitchFamily="2" charset="0"/>
              </a:rPr>
              <a:t> (catalogues).</a:t>
            </a:r>
          </a:p>
        </p:txBody>
      </p:sp>
      <p:sp>
        <p:nvSpPr>
          <p:cNvPr id="37" name="ZoneTexte 36">
            <a:extLst>
              <a:ext uri="{FF2B5EF4-FFF2-40B4-BE49-F238E27FC236}">
                <a16:creationId xmlns:a16="http://schemas.microsoft.com/office/drawing/2014/main" id="{965F0FF7-EC55-1433-2438-722E9622058F}"/>
              </a:ext>
            </a:extLst>
          </p:cNvPr>
          <p:cNvSpPr txBox="1"/>
          <p:nvPr/>
        </p:nvSpPr>
        <p:spPr>
          <a:xfrm>
            <a:off x="-50558" y="116310"/>
            <a:ext cx="9176083" cy="830997"/>
          </a:xfrm>
          <a:prstGeom prst="rect">
            <a:avLst/>
          </a:prstGeom>
          <a:noFill/>
        </p:spPr>
        <p:txBody>
          <a:bodyPr wrap="square">
            <a:spAutoFit/>
          </a:bodyPr>
          <a:lstStyle/>
          <a:p>
            <a:pPr algn="ctr"/>
            <a:r>
              <a:rPr lang="en-US" altLang="fr-FR" sz="2400" b="1" dirty="0" err="1">
                <a:solidFill>
                  <a:srgbClr val="0C0A9E"/>
                </a:solidFill>
                <a:latin typeface="IBM Plex Mono" panose="020B0509050203000203" pitchFamily="49" charset="0"/>
              </a:rPr>
              <a:t>Optimisation</a:t>
            </a:r>
            <a:r>
              <a:rPr lang="en-US" altLang="fr-FR" sz="2400" b="1" dirty="0">
                <a:solidFill>
                  <a:srgbClr val="0C0A9E"/>
                </a:solidFill>
                <a:latin typeface="IBM Plex Mono" panose="020B0509050203000203" pitchFamily="49" charset="0"/>
              </a:rPr>
              <a:t> des </a:t>
            </a:r>
            <a:r>
              <a:rPr lang="en-US" altLang="fr-FR" sz="2400" b="1" dirty="0" err="1">
                <a:solidFill>
                  <a:srgbClr val="0C0A9E"/>
                </a:solidFill>
                <a:latin typeface="IBM Plex Mono" panose="020B0509050203000203" pitchFamily="49" charset="0"/>
              </a:rPr>
              <a:t>niveaux</a:t>
            </a:r>
            <a:r>
              <a:rPr lang="en-US" altLang="fr-FR" sz="2400" b="1" dirty="0">
                <a:solidFill>
                  <a:srgbClr val="0C0A9E"/>
                </a:solidFill>
                <a:latin typeface="IBM Plex Mono" panose="020B0509050203000203" pitchFamily="49" charset="0"/>
              </a:rPr>
              <a:t> de lecture et </a:t>
            </a:r>
            <a:r>
              <a:rPr lang="en-US" altLang="en-US" sz="2400" b="1" dirty="0" err="1">
                <a:solidFill>
                  <a:srgbClr val="0C0A9E"/>
                </a:solidFill>
                <a:latin typeface="IBM Plex Mono" panose="020B0509050203000203" pitchFamily="49" charset="0"/>
              </a:rPr>
              <a:t>é</a:t>
            </a:r>
            <a:r>
              <a:rPr lang="en-US" altLang="fr-FR" sz="2400" b="1" dirty="0" err="1">
                <a:solidFill>
                  <a:srgbClr val="0C0A9E"/>
                </a:solidFill>
                <a:latin typeface="IBM Plex Mono" panose="020B0509050203000203" pitchFamily="49" charset="0"/>
              </a:rPr>
              <a:t>criture</a:t>
            </a:r>
            <a:r>
              <a:rPr lang="en-US" altLang="fr-FR" sz="2400" b="1" dirty="0">
                <a:solidFill>
                  <a:srgbClr val="0C0A9E"/>
                </a:solidFill>
                <a:latin typeface="IBM Plex Mono" panose="020B0509050203000203" pitchFamily="49" charset="0"/>
              </a:rPr>
              <a:t> (</a:t>
            </a:r>
            <a:r>
              <a:rPr lang="en-US" altLang="fr-FR" sz="2400" b="1" dirty="0" err="1">
                <a:solidFill>
                  <a:srgbClr val="0C0A9E"/>
                </a:solidFill>
                <a:latin typeface="IBM Plex Mono" panose="020B0509050203000203" pitchFamily="49" charset="0"/>
              </a:rPr>
              <a:t>ReadConcern</a:t>
            </a:r>
            <a:r>
              <a:rPr lang="en-US" altLang="fr-FR" sz="2400" b="1" dirty="0">
                <a:solidFill>
                  <a:srgbClr val="0C0A9E"/>
                </a:solidFill>
                <a:latin typeface="IBM Plex Mono" panose="020B0509050203000203" pitchFamily="49" charset="0"/>
              </a:rPr>
              <a:t> et </a:t>
            </a:r>
            <a:r>
              <a:rPr lang="en-US" altLang="fr-FR" sz="2400" b="1" dirty="0" err="1">
                <a:solidFill>
                  <a:srgbClr val="0C0A9E"/>
                </a:solidFill>
                <a:latin typeface="IBM Plex Mono" panose="020B0509050203000203" pitchFamily="49" charset="0"/>
              </a:rPr>
              <a:t>WriteConcern</a:t>
            </a:r>
            <a:r>
              <a:rPr lang="en-US" altLang="fr-FR" sz="2400" b="1" dirty="0">
                <a:solidFill>
                  <a:srgbClr val="0C0A9E"/>
                </a:solidFill>
                <a:latin typeface="IBM Plex Mono" panose="020B0509050203000203" pitchFamily="49" charset="0"/>
              </a:rPr>
              <a:t>)</a:t>
            </a:r>
            <a:endParaRPr lang="fr-FR" sz="2400" b="1" dirty="0">
              <a:solidFill>
                <a:srgbClr val="0C0A9E"/>
              </a:solidFill>
              <a:latin typeface="IBM Plex Mono" panose="020B0509050203000203" pitchFamily="49" charset="0"/>
            </a:endParaRPr>
          </a:p>
        </p:txBody>
      </p:sp>
      <p:grpSp>
        <p:nvGrpSpPr>
          <p:cNvPr id="3" name="Google Shape;1522;p38">
            <a:extLst>
              <a:ext uri="{FF2B5EF4-FFF2-40B4-BE49-F238E27FC236}">
                <a16:creationId xmlns:a16="http://schemas.microsoft.com/office/drawing/2014/main" id="{023725B4-46A4-5884-9CED-B6606AE84316}"/>
              </a:ext>
            </a:extLst>
          </p:cNvPr>
          <p:cNvGrpSpPr/>
          <p:nvPr/>
        </p:nvGrpSpPr>
        <p:grpSpPr>
          <a:xfrm>
            <a:off x="4421307" y="4819174"/>
            <a:ext cx="134100" cy="134100"/>
            <a:chOff x="5220967" y="3019701"/>
            <a:chExt cx="134100" cy="134100"/>
          </a:xfrm>
        </p:grpSpPr>
        <p:sp>
          <p:nvSpPr>
            <p:cNvPr id="4" name="Google Shape;1523;p38">
              <a:extLst>
                <a:ext uri="{FF2B5EF4-FFF2-40B4-BE49-F238E27FC236}">
                  <a16:creationId xmlns:a16="http://schemas.microsoft.com/office/drawing/2014/main" id="{A4D31C7F-D74F-5947-13C3-C26670BE7BC8}"/>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25;p38">
              <a:extLst>
                <a:ext uri="{FF2B5EF4-FFF2-40B4-BE49-F238E27FC236}">
                  <a16:creationId xmlns:a16="http://schemas.microsoft.com/office/drawing/2014/main" id="{DD463E72-98FD-EBC6-5913-B5E6DD01619C}"/>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304;p40">
            <a:extLst>
              <a:ext uri="{FF2B5EF4-FFF2-40B4-BE49-F238E27FC236}">
                <a16:creationId xmlns:a16="http://schemas.microsoft.com/office/drawing/2014/main" id="{520169B5-E75F-7C4B-F5B4-CB83C81E5184}"/>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57</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164316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500"/>
                                        <p:tgtEl>
                                          <p:spTgt spid="1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2" grpId="0"/>
      <p:bldP spid="3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grpSp>
        <p:nvGrpSpPr>
          <p:cNvPr id="1589" name="Google Shape;1589;p40"/>
          <p:cNvGrpSpPr/>
          <p:nvPr/>
        </p:nvGrpSpPr>
        <p:grpSpPr>
          <a:xfrm>
            <a:off x="6608968" y="2250725"/>
            <a:ext cx="5299852" cy="4103650"/>
            <a:chOff x="4272297" y="1905219"/>
            <a:chExt cx="5299852" cy="4103650"/>
          </a:xfrm>
        </p:grpSpPr>
        <p:pic>
          <p:nvPicPr>
            <p:cNvPr id="1590" name="Google Shape;1590;p40"/>
            <p:cNvPicPr preferRelativeResize="0"/>
            <p:nvPr/>
          </p:nvPicPr>
          <p:blipFill rotWithShape="1">
            <a:blip r:embed="rId3">
              <a:alphaModFix/>
            </a:blip>
            <a:srcRect l="16960" t="24718" r="7121" b="26177"/>
            <a:stretch/>
          </p:blipFill>
          <p:spPr>
            <a:xfrm rot="16200000" flipH="1">
              <a:off x="4904631" y="2391044"/>
              <a:ext cx="4103650" cy="3132000"/>
            </a:xfrm>
            <a:prstGeom prst="rect">
              <a:avLst/>
            </a:prstGeom>
            <a:noFill/>
            <a:ln>
              <a:noFill/>
            </a:ln>
          </p:spPr>
        </p:pic>
        <p:grpSp>
          <p:nvGrpSpPr>
            <p:cNvPr id="1591" name="Google Shape;1591;p40"/>
            <p:cNvGrpSpPr/>
            <p:nvPr/>
          </p:nvGrpSpPr>
          <p:grpSpPr>
            <a:xfrm rot="-5400000" flipH="1">
              <a:off x="5559002" y="2998246"/>
              <a:ext cx="2612219" cy="1651600"/>
              <a:chOff x="7072549" y="2967348"/>
              <a:chExt cx="1598470" cy="1010524"/>
            </a:xfrm>
          </p:grpSpPr>
          <p:sp>
            <p:nvSpPr>
              <p:cNvPr id="1592" name="Google Shape;1592;p40"/>
              <p:cNvSpPr/>
              <p:nvPr/>
            </p:nvSpPr>
            <p:spPr>
              <a:xfrm>
                <a:off x="7072549" y="3394951"/>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40"/>
              <p:cNvSpPr/>
              <p:nvPr/>
            </p:nvSpPr>
            <p:spPr>
              <a:xfrm>
                <a:off x="8190094" y="3518372"/>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7727417" y="2967348"/>
                <a:ext cx="480925" cy="42419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0"/>
            <p:cNvGrpSpPr/>
            <p:nvPr/>
          </p:nvGrpSpPr>
          <p:grpSpPr>
            <a:xfrm rot="-5400000" flipH="1">
              <a:off x="7140078" y="3883230"/>
              <a:ext cx="134004" cy="134004"/>
              <a:chOff x="8356813" y="1074288"/>
              <a:chExt cx="351900" cy="351900"/>
            </a:xfrm>
          </p:grpSpPr>
          <p:sp>
            <p:nvSpPr>
              <p:cNvPr id="1597" name="Google Shape;1597;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0"/>
            <p:cNvSpPr/>
            <p:nvPr/>
          </p:nvSpPr>
          <p:spPr>
            <a:xfrm rot="16200000" flipH="1">
              <a:off x="6766253" y="3499155"/>
              <a:ext cx="134004" cy="134004"/>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40"/>
            <p:cNvSpPr/>
            <p:nvPr/>
          </p:nvSpPr>
          <p:spPr>
            <a:xfrm rot="5400000" flipH="1">
              <a:off x="5355707" y="1897716"/>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04" name="Google Shape;1604;p40"/>
            <p:cNvGrpSpPr/>
            <p:nvPr/>
          </p:nvGrpSpPr>
          <p:grpSpPr>
            <a:xfrm rot="-5400000" flipH="1">
              <a:off x="7150650" y="3344410"/>
              <a:ext cx="729060" cy="943327"/>
              <a:chOff x="959750" y="2678373"/>
              <a:chExt cx="729060" cy="943327"/>
            </a:xfrm>
          </p:grpSpPr>
          <p:sp>
            <p:nvSpPr>
              <p:cNvPr id="1605" name="Google Shape;1605;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565385" y="2678373"/>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40"/>
            <p:cNvGrpSpPr/>
            <p:nvPr/>
          </p:nvGrpSpPr>
          <p:grpSpPr>
            <a:xfrm rot="-5400000" flipH="1">
              <a:off x="7237650" y="4201057"/>
              <a:ext cx="699928" cy="1651024"/>
              <a:chOff x="8337812" y="3492483"/>
              <a:chExt cx="699928" cy="1651024"/>
            </a:xfrm>
          </p:grpSpPr>
          <p:sp>
            <p:nvSpPr>
              <p:cNvPr id="1613" name="Google Shape;1613;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8" name="Google Shape;1618;p40"/>
            <p:cNvGrpSpPr/>
            <p:nvPr/>
          </p:nvGrpSpPr>
          <p:grpSpPr>
            <a:xfrm rot="-5400000" flipH="1">
              <a:off x="5819578" y="4727817"/>
              <a:ext cx="134004" cy="134004"/>
              <a:chOff x="8356813" y="1074288"/>
              <a:chExt cx="351900" cy="351900"/>
            </a:xfrm>
          </p:grpSpPr>
          <p:sp>
            <p:nvSpPr>
              <p:cNvPr id="1619" name="Google Shape;1619;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6" name="Google Shape;1626;p40"/>
          <p:cNvGrpSpPr/>
          <p:nvPr/>
        </p:nvGrpSpPr>
        <p:grpSpPr>
          <a:xfrm>
            <a:off x="8705" y="4841236"/>
            <a:ext cx="4558967" cy="134100"/>
            <a:chOff x="796100" y="3019701"/>
            <a:chExt cx="4558967" cy="134100"/>
          </a:xfrm>
        </p:grpSpPr>
        <p:sp>
          <p:nvSpPr>
            <p:cNvPr id="1627" name="Google Shape;1627;p40"/>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8" name="Google Shape;1628;p40"/>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629" name="Google Shape;1629;p40"/>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Google Shape;1590;p40">
            <a:extLst>
              <a:ext uri="{FF2B5EF4-FFF2-40B4-BE49-F238E27FC236}">
                <a16:creationId xmlns:a16="http://schemas.microsoft.com/office/drawing/2014/main" id="{B6F920C2-8C6F-F0AD-8F28-BC29ABB0CF49}"/>
              </a:ext>
            </a:extLst>
          </p:cNvPr>
          <p:cNvPicPr preferRelativeResize="0"/>
          <p:nvPr/>
        </p:nvPicPr>
        <p:blipFill rotWithShape="1">
          <a:blip r:embed="rId3">
            <a:alphaModFix/>
          </a:blip>
          <a:srcRect l="16960" t="24718" r="7121" b="26177"/>
          <a:stretch/>
        </p:blipFill>
        <p:spPr>
          <a:xfrm rot="16200000" flipH="1">
            <a:off x="-2462016" y="3117096"/>
            <a:ext cx="4103650" cy="3132000"/>
          </a:xfrm>
          <a:prstGeom prst="rect">
            <a:avLst/>
          </a:prstGeom>
          <a:noFill/>
          <a:ln>
            <a:noFill/>
          </a:ln>
        </p:spPr>
      </p:pic>
      <p:sp>
        <p:nvSpPr>
          <p:cNvPr id="17" name="Google Shape;3214;p57">
            <a:extLst>
              <a:ext uri="{FF2B5EF4-FFF2-40B4-BE49-F238E27FC236}">
                <a16:creationId xmlns:a16="http://schemas.microsoft.com/office/drawing/2014/main" id="{C9ABDAF7-D980-91B6-CB4D-B07A85974D66}"/>
              </a:ext>
            </a:extLst>
          </p:cNvPr>
          <p:cNvSpPr txBox="1">
            <a:spLocks/>
          </p:cNvSpPr>
          <p:nvPr/>
        </p:nvSpPr>
        <p:spPr>
          <a:xfrm>
            <a:off x="430113" y="993646"/>
            <a:ext cx="8806815" cy="461010"/>
          </a:xfrm>
          <a:prstGeom prst="rect">
            <a:avLst/>
          </a:prstGeom>
          <a:noFill/>
          <a:ln w="12700" cmpd="sng">
            <a:noFill/>
            <a:prstDash val="sysDot"/>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3000"/>
              <a:buFont typeface="Poppins"/>
              <a:buNone/>
              <a:defRPr sz="28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9pPr>
          </a:lstStyle>
          <a:p>
            <a:pPr>
              <a:spcAft>
                <a:spcPct val="0"/>
              </a:spcAft>
            </a:pPr>
            <a:r>
              <a:rPr lang="en-US" altLang="fr-FR" sz="1600" b="1" u="sng" dirty="0">
                <a:solidFill>
                  <a:srgbClr val="6206A0"/>
                </a:solidFill>
                <a:sym typeface="+mn-ea"/>
              </a:rPr>
              <a:t>Options</a:t>
            </a:r>
            <a:r>
              <a:rPr lang="fr-FR" altLang="en-US" sz="1600" b="1" u="sng" dirty="0">
                <a:solidFill>
                  <a:srgbClr val="6206A0"/>
                </a:solidFill>
                <a:sym typeface="+mn-ea"/>
              </a:rPr>
              <a:t> :</a:t>
            </a:r>
            <a:endParaRPr lang="en-US" altLang="fr-FR" sz="1600" b="1" u="sng" dirty="0">
              <a:solidFill>
                <a:srgbClr val="6206A0"/>
              </a:solidFill>
              <a:latin typeface="Barlow Semi Condensed" panose="00000506000000000000"/>
              <a:ea typeface="Barlow Semi Condensed" panose="00000506000000000000"/>
              <a:cs typeface="Barlow Semi Condensed" panose="00000506000000000000"/>
              <a:sym typeface="Barlow Semi Condensed" panose="00000506000000000000"/>
            </a:endParaRPr>
          </a:p>
        </p:txBody>
      </p:sp>
      <p:sp>
        <p:nvSpPr>
          <p:cNvPr id="18" name="Rectangle 17">
            <a:extLst>
              <a:ext uri="{FF2B5EF4-FFF2-40B4-BE49-F238E27FC236}">
                <a16:creationId xmlns:a16="http://schemas.microsoft.com/office/drawing/2014/main" id="{64364D02-B6E7-A968-0635-92A5D40BB4E5}"/>
              </a:ext>
            </a:extLst>
          </p:cNvPr>
          <p:cNvSpPr/>
          <p:nvPr/>
        </p:nvSpPr>
        <p:spPr>
          <a:xfrm>
            <a:off x="7524115" y="171450"/>
            <a:ext cx="1071245" cy="77216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19" name="Zone de texte 3">
            <a:extLst>
              <a:ext uri="{FF2B5EF4-FFF2-40B4-BE49-F238E27FC236}">
                <a16:creationId xmlns:a16="http://schemas.microsoft.com/office/drawing/2014/main" id="{973F62F7-89B7-8102-06AC-4AFCA2354B65}"/>
              </a:ext>
            </a:extLst>
          </p:cNvPr>
          <p:cNvSpPr txBox="1"/>
          <p:nvPr/>
        </p:nvSpPr>
        <p:spPr>
          <a:xfrm>
            <a:off x="470300" y="1777232"/>
            <a:ext cx="2515235" cy="306705"/>
          </a:xfrm>
          <a:prstGeom prst="rect">
            <a:avLst/>
          </a:prstGeom>
          <a:solidFill>
            <a:schemeClr val="accent3">
              <a:lumMod val="25000"/>
              <a:alpha val="96000"/>
            </a:schemeClr>
          </a:solidFill>
          <a:ln w="15875" cap="rnd">
            <a:gradFill>
              <a:gsLst>
                <a:gs pos="5000">
                  <a:schemeClr val="accent1">
                    <a:lumMod val="6000"/>
                    <a:lumOff val="94000"/>
                    <a:alpha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txBody>
          <a:bodyPr wrap="square" rtlCol="0" anchor="t">
            <a:spAutoFit/>
          </a:bodyPr>
          <a:lstStyle/>
          <a:p>
            <a:pPr algn="ctr">
              <a:spcAft>
                <a:spcPct val="0"/>
              </a:spcAft>
            </a:pPr>
            <a:r>
              <a:rPr lang="en-US" altLang="fr-FR" b="1" dirty="0" err="1">
                <a:solidFill>
                  <a:schemeClr val="bg1"/>
                </a:solidFill>
                <a:sym typeface="+mn-ea"/>
              </a:rPr>
              <a:t>ReadConcern</a:t>
            </a:r>
            <a:r>
              <a:rPr lang="fr-FR" altLang="en-US" b="1" dirty="0">
                <a:solidFill>
                  <a:schemeClr val="bg1"/>
                </a:solidFill>
                <a:sym typeface="+mn-ea"/>
              </a:rPr>
              <a:t> = </a:t>
            </a:r>
            <a:r>
              <a:rPr lang="en-US" altLang="fr-FR" b="1" dirty="0">
                <a:solidFill>
                  <a:schemeClr val="bg1"/>
                </a:solidFill>
                <a:sym typeface="+mn-ea"/>
              </a:rPr>
              <a:t>majority</a:t>
            </a:r>
          </a:p>
        </p:txBody>
      </p:sp>
      <p:cxnSp>
        <p:nvCxnSpPr>
          <p:cNvPr id="20" name="Connecteur droit avec flèche 19">
            <a:extLst>
              <a:ext uri="{FF2B5EF4-FFF2-40B4-BE49-F238E27FC236}">
                <a16:creationId xmlns:a16="http://schemas.microsoft.com/office/drawing/2014/main" id="{D05E5CE0-850E-AAF7-82C2-01AF1F6C2C87}"/>
              </a:ext>
            </a:extLst>
          </p:cNvPr>
          <p:cNvCxnSpPr/>
          <p:nvPr/>
        </p:nvCxnSpPr>
        <p:spPr>
          <a:xfrm>
            <a:off x="3062370" y="1920742"/>
            <a:ext cx="576580" cy="0"/>
          </a:xfrm>
          <a:prstGeom prst="straightConnector1">
            <a:avLst/>
          </a:prstGeom>
          <a:ln w="34925">
            <a:solidFill>
              <a:schemeClr val="accent1">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22" name="Zone de texte 10">
            <a:extLst>
              <a:ext uri="{FF2B5EF4-FFF2-40B4-BE49-F238E27FC236}">
                <a16:creationId xmlns:a16="http://schemas.microsoft.com/office/drawing/2014/main" id="{02850C0E-793E-58D3-698F-2B388AA3D8F6}"/>
              </a:ext>
            </a:extLst>
          </p:cNvPr>
          <p:cNvSpPr txBox="1"/>
          <p:nvPr/>
        </p:nvSpPr>
        <p:spPr>
          <a:xfrm>
            <a:off x="3814210" y="1746922"/>
            <a:ext cx="5080000" cy="292388"/>
          </a:xfrm>
          <a:prstGeom prst="rect">
            <a:avLst/>
          </a:prstGeom>
        </p:spPr>
        <p:txBody>
          <a:bodyPr>
            <a:spAutoFit/>
          </a:bodyPr>
          <a:lstStyle/>
          <a:p>
            <a:r>
              <a:rPr lang="en-US" altLang="fr-FR" sz="1300" b="1" dirty="0">
                <a:solidFill>
                  <a:schemeClr val="tx1"/>
                </a:solidFill>
                <a:latin typeface="Poppins" panose="00000500000000000000" pitchFamily="2" charset="0"/>
                <a:cs typeface="Poppins" panose="00000500000000000000" pitchFamily="2" charset="0"/>
              </a:rPr>
              <a:t>Lecture des donn</a:t>
            </a:r>
            <a:r>
              <a:rPr lang="en-US" altLang="en-US" sz="1300" b="1" dirty="0">
                <a:solidFill>
                  <a:schemeClr val="tx1"/>
                </a:solidFill>
                <a:latin typeface="Poppins" panose="00000500000000000000" pitchFamily="2" charset="0"/>
                <a:cs typeface="Poppins" panose="00000500000000000000" pitchFamily="2" charset="0"/>
              </a:rPr>
              <a:t>é</a:t>
            </a:r>
            <a:r>
              <a:rPr lang="en-US" altLang="fr-FR" sz="1300" b="1" dirty="0">
                <a:solidFill>
                  <a:schemeClr val="tx1"/>
                </a:solidFill>
                <a:latin typeface="Poppins" panose="00000500000000000000" pitchFamily="2" charset="0"/>
                <a:cs typeface="Poppins" panose="00000500000000000000" pitchFamily="2" charset="0"/>
              </a:rPr>
              <a:t>es </a:t>
            </a:r>
            <a:r>
              <a:rPr lang="en-US" altLang="fr-FR" sz="1300" b="1" dirty="0" err="1">
                <a:solidFill>
                  <a:schemeClr val="tx1"/>
                </a:solidFill>
                <a:latin typeface="Poppins" panose="00000500000000000000" pitchFamily="2" charset="0"/>
                <a:cs typeface="Poppins" panose="00000500000000000000" pitchFamily="2" charset="0"/>
              </a:rPr>
              <a:t>confirm</a:t>
            </a:r>
            <a:r>
              <a:rPr lang="en-US" altLang="en-US" sz="1300" b="1" dirty="0" err="1">
                <a:solidFill>
                  <a:schemeClr val="tx1"/>
                </a:solidFill>
                <a:latin typeface="Poppins" panose="00000500000000000000" pitchFamily="2" charset="0"/>
                <a:cs typeface="Poppins" panose="00000500000000000000" pitchFamily="2" charset="0"/>
              </a:rPr>
              <a:t>é</a:t>
            </a:r>
            <a:r>
              <a:rPr lang="en-US" altLang="fr-FR" sz="1300" b="1" dirty="0" err="1">
                <a:solidFill>
                  <a:schemeClr val="tx1"/>
                </a:solidFill>
                <a:latin typeface="Poppins" panose="00000500000000000000" pitchFamily="2" charset="0"/>
                <a:cs typeface="Poppins" panose="00000500000000000000" pitchFamily="2" charset="0"/>
              </a:rPr>
              <a:t>es</a:t>
            </a:r>
            <a:r>
              <a:rPr lang="en-US" altLang="fr-FR" sz="1300" b="1" dirty="0">
                <a:solidFill>
                  <a:schemeClr val="tx1"/>
                </a:solidFill>
                <a:latin typeface="Poppins" panose="00000500000000000000" pitchFamily="2" charset="0"/>
                <a:cs typeface="Poppins" panose="00000500000000000000" pitchFamily="2" charset="0"/>
              </a:rPr>
              <a:t> sur </a:t>
            </a:r>
            <a:r>
              <a:rPr lang="en-US" altLang="fr-FR" sz="1300" b="1" dirty="0" err="1">
                <a:solidFill>
                  <a:schemeClr val="tx1"/>
                </a:solidFill>
                <a:latin typeface="Poppins" panose="00000500000000000000" pitchFamily="2" charset="0"/>
                <a:cs typeface="Poppins" panose="00000500000000000000" pitchFamily="2" charset="0"/>
              </a:rPr>
              <a:t>plusieurs</a:t>
            </a:r>
            <a:r>
              <a:rPr lang="en-US" altLang="fr-FR" sz="1300" b="1" dirty="0">
                <a:solidFill>
                  <a:schemeClr val="tx1"/>
                </a:solidFill>
                <a:latin typeface="Poppins" panose="00000500000000000000" pitchFamily="2" charset="0"/>
                <a:cs typeface="Poppins" panose="00000500000000000000" pitchFamily="2" charset="0"/>
              </a:rPr>
              <a:t> </a:t>
            </a:r>
            <a:r>
              <a:rPr lang="en-US" altLang="fr-FR" sz="1300" b="1" dirty="0" err="1">
                <a:solidFill>
                  <a:schemeClr val="tx1"/>
                </a:solidFill>
                <a:latin typeface="Poppins" panose="00000500000000000000" pitchFamily="2" charset="0"/>
                <a:cs typeface="Poppins" panose="00000500000000000000" pitchFamily="2" charset="0"/>
              </a:rPr>
              <a:t>serveurs</a:t>
            </a:r>
            <a:r>
              <a:rPr lang="en-US" altLang="fr-FR" sz="1300" b="1" dirty="0">
                <a:solidFill>
                  <a:schemeClr val="tx1"/>
                </a:solidFill>
                <a:latin typeface="Poppins" panose="00000500000000000000" pitchFamily="2" charset="0"/>
                <a:cs typeface="Poppins" panose="00000500000000000000" pitchFamily="2" charset="0"/>
              </a:rPr>
              <a:t>.</a:t>
            </a:r>
          </a:p>
        </p:txBody>
      </p:sp>
      <p:sp>
        <p:nvSpPr>
          <p:cNvPr id="23" name="Zone de texte 12">
            <a:extLst>
              <a:ext uri="{FF2B5EF4-FFF2-40B4-BE49-F238E27FC236}">
                <a16:creationId xmlns:a16="http://schemas.microsoft.com/office/drawing/2014/main" id="{D7897371-B43A-3AEC-0AA7-572BA27226A4}"/>
              </a:ext>
            </a:extLst>
          </p:cNvPr>
          <p:cNvSpPr txBox="1"/>
          <p:nvPr/>
        </p:nvSpPr>
        <p:spPr>
          <a:xfrm>
            <a:off x="470935" y="2260467"/>
            <a:ext cx="2408555" cy="306705"/>
          </a:xfrm>
          <a:prstGeom prst="rect">
            <a:avLst/>
          </a:prstGeom>
          <a:solidFill>
            <a:schemeClr val="accent3">
              <a:lumMod val="25000"/>
              <a:alpha val="96000"/>
            </a:schemeClr>
          </a:solidFill>
          <a:ln w="15875" cap="rnd">
            <a:gradFill>
              <a:gsLst>
                <a:gs pos="5000">
                  <a:schemeClr val="accent1">
                    <a:lumMod val="6000"/>
                    <a:lumOff val="94000"/>
                    <a:alpha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txBody>
          <a:bodyPr wrap="square" rtlCol="0" anchor="t">
            <a:spAutoFit/>
          </a:bodyPr>
          <a:lstStyle/>
          <a:p>
            <a:pPr algn="ctr">
              <a:spcAft>
                <a:spcPct val="0"/>
              </a:spcAft>
            </a:pPr>
            <a:r>
              <a:rPr lang="en-US" altLang="zh-CN" b="1">
                <a:solidFill>
                  <a:schemeClr val="bg1"/>
                </a:solidFill>
                <a:sym typeface="+mn-ea"/>
              </a:rPr>
              <a:t>Avantage </a:t>
            </a:r>
          </a:p>
        </p:txBody>
      </p:sp>
      <p:cxnSp>
        <p:nvCxnSpPr>
          <p:cNvPr id="24" name="Connecteur droit avec flèche 23">
            <a:extLst>
              <a:ext uri="{FF2B5EF4-FFF2-40B4-BE49-F238E27FC236}">
                <a16:creationId xmlns:a16="http://schemas.microsoft.com/office/drawing/2014/main" id="{E8E562E5-06E5-5AD2-885A-4962E0A2FDB7}"/>
              </a:ext>
            </a:extLst>
          </p:cNvPr>
          <p:cNvCxnSpPr/>
          <p:nvPr/>
        </p:nvCxnSpPr>
        <p:spPr>
          <a:xfrm flipV="1">
            <a:off x="2985535" y="2426202"/>
            <a:ext cx="720090" cy="10160"/>
          </a:xfrm>
          <a:prstGeom prst="straightConnector1">
            <a:avLst/>
          </a:prstGeom>
          <a:ln w="34925">
            <a:solidFill>
              <a:schemeClr val="accent1">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25" name="Zone de texte 16">
            <a:extLst>
              <a:ext uri="{FF2B5EF4-FFF2-40B4-BE49-F238E27FC236}">
                <a16:creationId xmlns:a16="http://schemas.microsoft.com/office/drawing/2014/main" id="{B97B38AC-0795-971A-1746-739142FAB692}"/>
              </a:ext>
            </a:extLst>
          </p:cNvPr>
          <p:cNvSpPr txBox="1"/>
          <p:nvPr/>
        </p:nvSpPr>
        <p:spPr>
          <a:xfrm>
            <a:off x="3814210" y="2269581"/>
            <a:ext cx="5080000" cy="292388"/>
          </a:xfrm>
          <a:prstGeom prst="rect">
            <a:avLst/>
          </a:prstGeom>
        </p:spPr>
        <p:txBody>
          <a:bodyPr>
            <a:spAutoFit/>
          </a:bodyPr>
          <a:lstStyle/>
          <a:p>
            <a:r>
              <a:rPr lang="en-US" altLang="fr-FR" sz="1300" b="1" dirty="0">
                <a:solidFill>
                  <a:schemeClr val="tx1"/>
                </a:solidFill>
                <a:latin typeface="Poppins" panose="00000500000000000000" pitchFamily="2" charset="0"/>
                <a:cs typeface="Poppins" panose="00000500000000000000" pitchFamily="2" charset="0"/>
              </a:rPr>
              <a:t>Tr</a:t>
            </a:r>
            <a:r>
              <a:rPr lang="" altLang="en-US" sz="1300" b="1" dirty="0">
                <a:solidFill>
                  <a:schemeClr val="tx1"/>
                </a:solidFill>
                <a:latin typeface="Poppins" panose="00000500000000000000" pitchFamily="2" charset="0"/>
                <a:cs typeface="Poppins" panose="00000500000000000000" pitchFamily="2" charset="0"/>
              </a:rPr>
              <a:t>è</a:t>
            </a:r>
            <a:r>
              <a:rPr lang="en-US" altLang="fr-FR" sz="1300" b="1" dirty="0">
                <a:solidFill>
                  <a:schemeClr val="tx1"/>
                </a:solidFill>
                <a:latin typeface="Poppins" panose="00000500000000000000" pitchFamily="2" charset="0"/>
                <a:cs typeface="Poppins" panose="00000500000000000000" pitchFamily="2" charset="0"/>
              </a:rPr>
              <a:t>s </a:t>
            </a:r>
            <a:r>
              <a:rPr lang="en-US" altLang="fr-FR" sz="1300" b="1" dirty="0" err="1">
                <a:solidFill>
                  <a:schemeClr val="tx1"/>
                </a:solidFill>
                <a:latin typeface="Poppins" panose="00000500000000000000" pitchFamily="2" charset="0"/>
                <a:cs typeface="Poppins" panose="00000500000000000000" pitchFamily="2" charset="0"/>
              </a:rPr>
              <a:t>fiable</a:t>
            </a:r>
            <a:r>
              <a:rPr lang="en-US" altLang="fr-FR" sz="1300" b="1" dirty="0">
                <a:solidFill>
                  <a:schemeClr val="tx1"/>
                </a:solidFill>
                <a:latin typeface="Poppins" panose="00000500000000000000" pitchFamily="2" charset="0"/>
                <a:cs typeface="Poppins" panose="00000500000000000000" pitchFamily="2" charset="0"/>
              </a:rPr>
              <a:t>.</a:t>
            </a:r>
          </a:p>
        </p:txBody>
      </p:sp>
      <p:sp>
        <p:nvSpPr>
          <p:cNvPr id="26" name="Zone de texte 17">
            <a:extLst>
              <a:ext uri="{FF2B5EF4-FFF2-40B4-BE49-F238E27FC236}">
                <a16:creationId xmlns:a16="http://schemas.microsoft.com/office/drawing/2014/main" id="{5546B2AA-D181-EC5D-63FC-CE5473524519}"/>
              </a:ext>
            </a:extLst>
          </p:cNvPr>
          <p:cNvSpPr txBox="1"/>
          <p:nvPr/>
        </p:nvSpPr>
        <p:spPr>
          <a:xfrm>
            <a:off x="477285" y="2833872"/>
            <a:ext cx="2399665" cy="306705"/>
          </a:xfrm>
          <a:prstGeom prst="rect">
            <a:avLst/>
          </a:prstGeom>
          <a:solidFill>
            <a:schemeClr val="accent3">
              <a:lumMod val="25000"/>
              <a:alpha val="96000"/>
            </a:schemeClr>
          </a:solidFill>
          <a:ln w="15875" cap="rnd">
            <a:gradFill>
              <a:gsLst>
                <a:gs pos="5000">
                  <a:schemeClr val="accent1">
                    <a:lumMod val="6000"/>
                    <a:lumOff val="94000"/>
                    <a:alpha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txBody>
          <a:bodyPr wrap="square" rtlCol="0" anchor="t">
            <a:spAutoFit/>
          </a:bodyPr>
          <a:lstStyle/>
          <a:p>
            <a:pPr algn="ctr">
              <a:spcAft>
                <a:spcPct val="0"/>
              </a:spcAft>
            </a:pPr>
            <a:r>
              <a:rPr lang="en-US" altLang="zh-CN" b="1">
                <a:solidFill>
                  <a:schemeClr val="bg1"/>
                </a:solidFill>
                <a:sym typeface="+mn-ea"/>
              </a:rPr>
              <a:t>Inconvénient</a:t>
            </a:r>
          </a:p>
        </p:txBody>
      </p:sp>
      <p:cxnSp>
        <p:nvCxnSpPr>
          <p:cNvPr id="27" name="Connecteur droit avec flèche 26">
            <a:extLst>
              <a:ext uri="{FF2B5EF4-FFF2-40B4-BE49-F238E27FC236}">
                <a16:creationId xmlns:a16="http://schemas.microsoft.com/office/drawing/2014/main" id="{03D3CC20-F6F5-0191-FE17-CE7308E263DD}"/>
              </a:ext>
            </a:extLst>
          </p:cNvPr>
          <p:cNvCxnSpPr/>
          <p:nvPr/>
        </p:nvCxnSpPr>
        <p:spPr>
          <a:xfrm flipV="1">
            <a:off x="2967120" y="2998337"/>
            <a:ext cx="720090" cy="10160"/>
          </a:xfrm>
          <a:prstGeom prst="straightConnector1">
            <a:avLst/>
          </a:prstGeom>
          <a:ln w="34925">
            <a:solidFill>
              <a:schemeClr val="accent1">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28" name="Zone de texte 19">
            <a:extLst>
              <a:ext uri="{FF2B5EF4-FFF2-40B4-BE49-F238E27FC236}">
                <a16:creationId xmlns:a16="http://schemas.microsoft.com/office/drawing/2014/main" id="{13D09875-2A04-DCC6-3573-01C5F9730138}"/>
              </a:ext>
            </a:extLst>
          </p:cNvPr>
          <p:cNvSpPr txBox="1"/>
          <p:nvPr/>
        </p:nvSpPr>
        <p:spPr>
          <a:xfrm>
            <a:off x="3814210" y="2819725"/>
            <a:ext cx="4572000" cy="292388"/>
          </a:xfrm>
          <a:prstGeom prst="rect">
            <a:avLst/>
          </a:prstGeom>
          <a:noFill/>
        </p:spPr>
        <p:txBody>
          <a:bodyPr wrap="square" rtlCol="0" anchor="t">
            <a:spAutoFit/>
          </a:bodyPr>
          <a:lstStyle/>
          <a:p>
            <a:r>
              <a:rPr lang="en-US" altLang="fr-FR" sz="1300" b="1" dirty="0">
                <a:latin typeface="Poppins" panose="00000500000000000000" pitchFamily="2" charset="0"/>
                <a:cs typeface="Poppins" panose="00000500000000000000" pitchFamily="2" charset="0"/>
                <a:sym typeface="+mn-ea"/>
              </a:rPr>
              <a:t>Plus lent.</a:t>
            </a:r>
          </a:p>
        </p:txBody>
      </p:sp>
      <p:sp>
        <p:nvSpPr>
          <p:cNvPr id="29" name="Zone de texte 20">
            <a:extLst>
              <a:ext uri="{FF2B5EF4-FFF2-40B4-BE49-F238E27FC236}">
                <a16:creationId xmlns:a16="http://schemas.microsoft.com/office/drawing/2014/main" id="{75E6C3E6-2068-AC31-CBBE-44985C7B2840}"/>
              </a:ext>
            </a:extLst>
          </p:cNvPr>
          <p:cNvSpPr txBox="1"/>
          <p:nvPr/>
        </p:nvSpPr>
        <p:spPr>
          <a:xfrm>
            <a:off x="471570" y="3398387"/>
            <a:ext cx="2405380" cy="306705"/>
          </a:xfrm>
          <a:prstGeom prst="rect">
            <a:avLst/>
          </a:prstGeom>
          <a:solidFill>
            <a:schemeClr val="accent3">
              <a:lumMod val="25000"/>
              <a:alpha val="96000"/>
            </a:schemeClr>
          </a:solidFill>
          <a:ln w="15875" cap="rnd">
            <a:gradFill>
              <a:gsLst>
                <a:gs pos="5000">
                  <a:schemeClr val="accent1">
                    <a:lumMod val="6000"/>
                    <a:lumOff val="94000"/>
                    <a:alpha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txBody>
          <a:bodyPr wrap="square" rtlCol="0" anchor="t">
            <a:spAutoFit/>
          </a:bodyPr>
          <a:lstStyle/>
          <a:p>
            <a:pPr algn="ctr">
              <a:spcAft>
                <a:spcPct val="0"/>
              </a:spcAft>
            </a:pPr>
            <a:r>
              <a:rPr lang="fr-FR" altLang="en-US" b="1">
                <a:solidFill>
                  <a:schemeClr val="bg1"/>
                </a:solidFill>
                <a:sym typeface="+mn-ea"/>
              </a:rPr>
              <a:t>Usage</a:t>
            </a:r>
          </a:p>
        </p:txBody>
      </p:sp>
      <p:cxnSp>
        <p:nvCxnSpPr>
          <p:cNvPr id="30" name="Connecteur droit avec flèche 29">
            <a:extLst>
              <a:ext uri="{FF2B5EF4-FFF2-40B4-BE49-F238E27FC236}">
                <a16:creationId xmlns:a16="http://schemas.microsoft.com/office/drawing/2014/main" id="{15A05B62-182D-5A91-CCB2-244419809A6E}"/>
              </a:ext>
            </a:extLst>
          </p:cNvPr>
          <p:cNvCxnSpPr/>
          <p:nvPr/>
        </p:nvCxnSpPr>
        <p:spPr>
          <a:xfrm flipV="1">
            <a:off x="2985535" y="3536817"/>
            <a:ext cx="720090" cy="10160"/>
          </a:xfrm>
          <a:prstGeom prst="straightConnector1">
            <a:avLst/>
          </a:prstGeom>
          <a:ln w="34925">
            <a:solidFill>
              <a:schemeClr val="accent1">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36" name="Zone de texte 22">
            <a:extLst>
              <a:ext uri="{FF2B5EF4-FFF2-40B4-BE49-F238E27FC236}">
                <a16:creationId xmlns:a16="http://schemas.microsoft.com/office/drawing/2014/main" id="{D0DF4995-4607-D04E-DC3A-0C92FDEC5397}"/>
              </a:ext>
            </a:extLst>
          </p:cNvPr>
          <p:cNvSpPr txBox="1"/>
          <p:nvPr/>
        </p:nvSpPr>
        <p:spPr>
          <a:xfrm>
            <a:off x="3777380" y="3391085"/>
            <a:ext cx="5080000" cy="292388"/>
          </a:xfrm>
          <a:prstGeom prst="rect">
            <a:avLst/>
          </a:prstGeom>
        </p:spPr>
        <p:txBody>
          <a:bodyPr>
            <a:spAutoFit/>
          </a:bodyPr>
          <a:lstStyle/>
          <a:p>
            <a:r>
              <a:rPr lang="en-US" altLang="fr-FR" sz="1300" b="1" dirty="0">
                <a:solidFill>
                  <a:schemeClr val="tx1"/>
                </a:solidFill>
                <a:latin typeface="Poppins" panose="00000500000000000000" pitchFamily="2" charset="0"/>
                <a:cs typeface="Poppins" panose="00000500000000000000" pitchFamily="2" charset="0"/>
              </a:rPr>
              <a:t> </a:t>
            </a:r>
            <a:r>
              <a:rPr lang="en-US" altLang="fr-FR" sz="1300" b="1" dirty="0" err="1">
                <a:solidFill>
                  <a:schemeClr val="tx1"/>
                </a:solidFill>
                <a:latin typeface="Poppins" panose="00000500000000000000" pitchFamily="2" charset="0"/>
                <a:cs typeface="Poppins" panose="00000500000000000000" pitchFamily="2" charset="0"/>
              </a:rPr>
              <a:t>Donn</a:t>
            </a:r>
            <a:r>
              <a:rPr lang="en-US" altLang="en-US" sz="1300" b="1" dirty="0" err="1">
                <a:solidFill>
                  <a:schemeClr val="tx1"/>
                </a:solidFill>
                <a:latin typeface="Poppins" panose="00000500000000000000" pitchFamily="2" charset="0"/>
                <a:cs typeface="Poppins" panose="00000500000000000000" pitchFamily="2" charset="0"/>
              </a:rPr>
              <a:t>é</a:t>
            </a:r>
            <a:r>
              <a:rPr lang="en-US" altLang="fr-FR" sz="1300" b="1" dirty="0" err="1">
                <a:solidFill>
                  <a:schemeClr val="tx1"/>
                </a:solidFill>
                <a:latin typeface="Poppins" panose="00000500000000000000" pitchFamily="2" charset="0"/>
                <a:cs typeface="Poppins" panose="00000500000000000000" pitchFamily="2" charset="0"/>
              </a:rPr>
              <a:t>es</a:t>
            </a:r>
            <a:r>
              <a:rPr lang="en-US" altLang="fr-FR" sz="1300" b="1" dirty="0">
                <a:solidFill>
                  <a:schemeClr val="tx1"/>
                </a:solidFill>
                <a:latin typeface="Poppins" panose="00000500000000000000" pitchFamily="2" charset="0"/>
                <a:cs typeface="Poppins" panose="00000500000000000000" pitchFamily="2" charset="0"/>
              </a:rPr>
              <a:t> </a:t>
            </a:r>
            <a:r>
              <a:rPr lang="en-US" altLang="fr-FR" sz="1300" b="1" dirty="0" err="1">
                <a:solidFill>
                  <a:schemeClr val="tx1"/>
                </a:solidFill>
                <a:latin typeface="Poppins" panose="00000500000000000000" pitchFamily="2" charset="0"/>
                <a:cs typeface="Poppins" panose="00000500000000000000" pitchFamily="2" charset="0"/>
              </a:rPr>
              <a:t>sensibles</a:t>
            </a:r>
            <a:r>
              <a:rPr lang="en-US" altLang="fr-FR" sz="1300" b="1" dirty="0">
                <a:solidFill>
                  <a:schemeClr val="tx1"/>
                </a:solidFill>
                <a:latin typeface="Poppins" panose="00000500000000000000" pitchFamily="2" charset="0"/>
                <a:cs typeface="Poppins" panose="00000500000000000000" pitchFamily="2" charset="0"/>
              </a:rPr>
              <a:t> (</a:t>
            </a:r>
            <a:r>
              <a:rPr lang="en-US" altLang="fr-FR" sz="1300" b="1" dirty="0" err="1">
                <a:solidFill>
                  <a:schemeClr val="tx1"/>
                </a:solidFill>
                <a:latin typeface="Poppins" panose="00000500000000000000" pitchFamily="2" charset="0"/>
                <a:cs typeface="Poppins" panose="00000500000000000000" pitchFamily="2" charset="0"/>
              </a:rPr>
              <a:t>comptes</a:t>
            </a:r>
            <a:r>
              <a:rPr lang="en-US" altLang="fr-FR" sz="1300" b="1" dirty="0">
                <a:solidFill>
                  <a:schemeClr val="tx1"/>
                </a:solidFill>
                <a:latin typeface="Poppins" panose="00000500000000000000" pitchFamily="2" charset="0"/>
                <a:cs typeface="Poppins" panose="00000500000000000000" pitchFamily="2" charset="0"/>
              </a:rPr>
              <a:t> </a:t>
            </a:r>
            <a:r>
              <a:rPr lang="en-US" altLang="fr-FR" sz="1300" b="1" dirty="0" err="1">
                <a:solidFill>
                  <a:schemeClr val="tx1"/>
                </a:solidFill>
                <a:latin typeface="Poppins" panose="00000500000000000000" pitchFamily="2" charset="0"/>
                <a:cs typeface="Poppins" panose="00000500000000000000" pitchFamily="2" charset="0"/>
              </a:rPr>
              <a:t>bancaires</a:t>
            </a:r>
            <a:r>
              <a:rPr lang="en-US" altLang="fr-FR" sz="1300" b="1" dirty="0">
                <a:solidFill>
                  <a:schemeClr val="tx1"/>
                </a:solidFill>
                <a:latin typeface="Poppins" panose="00000500000000000000" pitchFamily="2" charset="0"/>
                <a:cs typeface="Poppins" panose="00000500000000000000" pitchFamily="2" charset="0"/>
              </a:rPr>
              <a:t>).</a:t>
            </a:r>
          </a:p>
        </p:txBody>
      </p:sp>
      <p:sp>
        <p:nvSpPr>
          <p:cNvPr id="39" name="ZoneTexte 38">
            <a:extLst>
              <a:ext uri="{FF2B5EF4-FFF2-40B4-BE49-F238E27FC236}">
                <a16:creationId xmlns:a16="http://schemas.microsoft.com/office/drawing/2014/main" id="{058A5F2F-3821-3C75-E114-1CB476E57C25}"/>
              </a:ext>
            </a:extLst>
          </p:cNvPr>
          <p:cNvSpPr txBox="1"/>
          <p:nvPr/>
        </p:nvSpPr>
        <p:spPr>
          <a:xfrm>
            <a:off x="0" y="95365"/>
            <a:ext cx="9147650" cy="830997"/>
          </a:xfrm>
          <a:prstGeom prst="rect">
            <a:avLst/>
          </a:prstGeom>
          <a:noFill/>
        </p:spPr>
        <p:txBody>
          <a:bodyPr wrap="square">
            <a:spAutoFit/>
          </a:bodyPr>
          <a:lstStyle/>
          <a:p>
            <a:pPr algn="ctr"/>
            <a:r>
              <a:rPr lang="en-US" altLang="fr-FR" sz="2400" b="1" dirty="0" err="1">
                <a:solidFill>
                  <a:srgbClr val="0C0A9E"/>
                </a:solidFill>
                <a:latin typeface="IBM Plex Mono" panose="020B0509050203000203" pitchFamily="49" charset="0"/>
              </a:rPr>
              <a:t>Optimisation</a:t>
            </a:r>
            <a:r>
              <a:rPr lang="en-US" altLang="fr-FR" sz="2400" b="1" dirty="0">
                <a:solidFill>
                  <a:srgbClr val="0C0A9E"/>
                </a:solidFill>
                <a:latin typeface="IBM Plex Mono" panose="020B0509050203000203" pitchFamily="49" charset="0"/>
              </a:rPr>
              <a:t> des </a:t>
            </a:r>
            <a:r>
              <a:rPr lang="en-US" altLang="fr-FR" sz="2400" b="1" dirty="0" err="1">
                <a:solidFill>
                  <a:srgbClr val="0C0A9E"/>
                </a:solidFill>
                <a:latin typeface="IBM Plex Mono" panose="020B0509050203000203" pitchFamily="49" charset="0"/>
              </a:rPr>
              <a:t>niveaux</a:t>
            </a:r>
            <a:r>
              <a:rPr lang="en-US" altLang="fr-FR" sz="2400" b="1" dirty="0">
                <a:solidFill>
                  <a:srgbClr val="0C0A9E"/>
                </a:solidFill>
                <a:latin typeface="IBM Plex Mono" panose="020B0509050203000203" pitchFamily="49" charset="0"/>
              </a:rPr>
              <a:t> de lecture et </a:t>
            </a:r>
            <a:r>
              <a:rPr lang="en-US" altLang="en-US" sz="2400" b="1" dirty="0" err="1">
                <a:solidFill>
                  <a:srgbClr val="0C0A9E"/>
                </a:solidFill>
                <a:latin typeface="IBM Plex Mono" panose="020B0509050203000203" pitchFamily="49" charset="0"/>
              </a:rPr>
              <a:t>é</a:t>
            </a:r>
            <a:r>
              <a:rPr lang="en-US" altLang="fr-FR" sz="2400" b="1" dirty="0" err="1">
                <a:solidFill>
                  <a:srgbClr val="0C0A9E"/>
                </a:solidFill>
                <a:latin typeface="IBM Plex Mono" panose="020B0509050203000203" pitchFamily="49" charset="0"/>
              </a:rPr>
              <a:t>criture</a:t>
            </a:r>
            <a:r>
              <a:rPr lang="en-US" altLang="fr-FR" sz="2400" b="1" dirty="0">
                <a:solidFill>
                  <a:srgbClr val="0C0A9E"/>
                </a:solidFill>
                <a:latin typeface="IBM Plex Mono" panose="020B0509050203000203" pitchFamily="49" charset="0"/>
              </a:rPr>
              <a:t> (</a:t>
            </a:r>
            <a:r>
              <a:rPr lang="en-US" altLang="fr-FR" sz="2400" b="1" dirty="0" err="1">
                <a:solidFill>
                  <a:srgbClr val="0C0A9E"/>
                </a:solidFill>
                <a:latin typeface="IBM Plex Mono" panose="020B0509050203000203" pitchFamily="49" charset="0"/>
              </a:rPr>
              <a:t>ReadConcern</a:t>
            </a:r>
            <a:r>
              <a:rPr lang="en-US" altLang="fr-FR" sz="2400" b="1" dirty="0">
                <a:solidFill>
                  <a:srgbClr val="0C0A9E"/>
                </a:solidFill>
                <a:latin typeface="IBM Plex Mono" panose="020B0509050203000203" pitchFamily="49" charset="0"/>
              </a:rPr>
              <a:t> et </a:t>
            </a:r>
            <a:r>
              <a:rPr lang="en-US" altLang="fr-FR" sz="2400" b="1" dirty="0" err="1">
                <a:solidFill>
                  <a:srgbClr val="0C0A9E"/>
                </a:solidFill>
                <a:latin typeface="IBM Plex Mono" panose="020B0509050203000203" pitchFamily="49" charset="0"/>
              </a:rPr>
              <a:t>WriteConcern</a:t>
            </a:r>
            <a:r>
              <a:rPr lang="en-US" altLang="fr-FR" sz="2400" b="1" dirty="0">
                <a:solidFill>
                  <a:srgbClr val="0C0A9E"/>
                </a:solidFill>
                <a:latin typeface="IBM Plex Mono" panose="020B0509050203000203" pitchFamily="49" charset="0"/>
              </a:rPr>
              <a:t>)</a:t>
            </a:r>
            <a:endParaRPr lang="fr-FR" sz="2400" b="1" dirty="0">
              <a:solidFill>
                <a:srgbClr val="0C0A9E"/>
              </a:solidFill>
              <a:latin typeface="IBM Plex Mono" panose="020B0509050203000203" pitchFamily="49" charset="0"/>
            </a:endParaRPr>
          </a:p>
        </p:txBody>
      </p:sp>
      <p:grpSp>
        <p:nvGrpSpPr>
          <p:cNvPr id="2" name="Google Shape;1522;p38">
            <a:extLst>
              <a:ext uri="{FF2B5EF4-FFF2-40B4-BE49-F238E27FC236}">
                <a16:creationId xmlns:a16="http://schemas.microsoft.com/office/drawing/2014/main" id="{BD7A2849-EB00-AF8D-F9A5-74EA88ABE804}"/>
              </a:ext>
            </a:extLst>
          </p:cNvPr>
          <p:cNvGrpSpPr/>
          <p:nvPr/>
        </p:nvGrpSpPr>
        <p:grpSpPr>
          <a:xfrm>
            <a:off x="4421307" y="4819174"/>
            <a:ext cx="134100" cy="134100"/>
            <a:chOff x="5220967" y="3019701"/>
            <a:chExt cx="134100" cy="134100"/>
          </a:xfrm>
        </p:grpSpPr>
        <p:sp>
          <p:nvSpPr>
            <p:cNvPr id="3" name="Google Shape;1523;p38">
              <a:extLst>
                <a:ext uri="{FF2B5EF4-FFF2-40B4-BE49-F238E27FC236}">
                  <a16:creationId xmlns:a16="http://schemas.microsoft.com/office/drawing/2014/main" id="{9C81776F-E5C6-44FE-D59C-4AF6B1CB15B6}"/>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25;p38">
              <a:extLst>
                <a:ext uri="{FF2B5EF4-FFF2-40B4-BE49-F238E27FC236}">
                  <a16:creationId xmlns:a16="http://schemas.microsoft.com/office/drawing/2014/main" id="{74BD4E9F-B5DA-1DA6-C086-906E341608E4}"/>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304;p40">
            <a:extLst>
              <a:ext uri="{FF2B5EF4-FFF2-40B4-BE49-F238E27FC236}">
                <a16:creationId xmlns:a16="http://schemas.microsoft.com/office/drawing/2014/main" id="{9B42E84B-6649-7A82-5EA5-3477800DE4FD}"/>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58</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331983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28" grpId="0"/>
      <p:bldP spid="3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grpSp>
        <p:nvGrpSpPr>
          <p:cNvPr id="1589" name="Google Shape;1589;p40"/>
          <p:cNvGrpSpPr/>
          <p:nvPr/>
        </p:nvGrpSpPr>
        <p:grpSpPr>
          <a:xfrm>
            <a:off x="6823532" y="2494185"/>
            <a:ext cx="5299852" cy="4103650"/>
            <a:chOff x="4272297" y="1905219"/>
            <a:chExt cx="5299852" cy="4103650"/>
          </a:xfrm>
        </p:grpSpPr>
        <p:pic>
          <p:nvPicPr>
            <p:cNvPr id="1590" name="Google Shape;1590;p40"/>
            <p:cNvPicPr preferRelativeResize="0"/>
            <p:nvPr/>
          </p:nvPicPr>
          <p:blipFill rotWithShape="1">
            <a:blip r:embed="rId3">
              <a:alphaModFix/>
            </a:blip>
            <a:srcRect l="16960" t="24718" r="7121" b="26177"/>
            <a:stretch/>
          </p:blipFill>
          <p:spPr>
            <a:xfrm rot="16200000" flipH="1">
              <a:off x="4904631" y="2391044"/>
              <a:ext cx="4103650" cy="3132000"/>
            </a:xfrm>
            <a:prstGeom prst="rect">
              <a:avLst/>
            </a:prstGeom>
            <a:noFill/>
            <a:ln>
              <a:noFill/>
            </a:ln>
          </p:spPr>
        </p:pic>
        <p:grpSp>
          <p:nvGrpSpPr>
            <p:cNvPr id="1591" name="Google Shape;1591;p40"/>
            <p:cNvGrpSpPr/>
            <p:nvPr/>
          </p:nvGrpSpPr>
          <p:grpSpPr>
            <a:xfrm rot="-5400000" flipH="1">
              <a:off x="5559002" y="2998246"/>
              <a:ext cx="2612219" cy="1651600"/>
              <a:chOff x="7072549" y="2967348"/>
              <a:chExt cx="1598470" cy="1010524"/>
            </a:xfrm>
          </p:grpSpPr>
          <p:sp>
            <p:nvSpPr>
              <p:cNvPr id="1592" name="Google Shape;1592;p40"/>
              <p:cNvSpPr/>
              <p:nvPr/>
            </p:nvSpPr>
            <p:spPr>
              <a:xfrm>
                <a:off x="7072549" y="3394951"/>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40"/>
              <p:cNvSpPr/>
              <p:nvPr/>
            </p:nvSpPr>
            <p:spPr>
              <a:xfrm>
                <a:off x="8190094" y="3518372"/>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7727417" y="2967348"/>
                <a:ext cx="480925" cy="42419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0"/>
            <p:cNvGrpSpPr/>
            <p:nvPr/>
          </p:nvGrpSpPr>
          <p:grpSpPr>
            <a:xfrm rot="-5400000" flipH="1">
              <a:off x="7140078" y="3883230"/>
              <a:ext cx="134004" cy="134004"/>
              <a:chOff x="8356813" y="1074288"/>
              <a:chExt cx="351900" cy="351900"/>
            </a:xfrm>
          </p:grpSpPr>
          <p:sp>
            <p:nvSpPr>
              <p:cNvPr id="1597" name="Google Shape;1597;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0"/>
            <p:cNvSpPr/>
            <p:nvPr/>
          </p:nvSpPr>
          <p:spPr>
            <a:xfrm rot="16200000" flipH="1">
              <a:off x="6766253" y="3499155"/>
              <a:ext cx="134004" cy="134004"/>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40"/>
            <p:cNvSpPr/>
            <p:nvPr/>
          </p:nvSpPr>
          <p:spPr>
            <a:xfrm rot="5400000" flipH="1">
              <a:off x="5355707" y="1897716"/>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04" name="Google Shape;1604;p40"/>
            <p:cNvGrpSpPr/>
            <p:nvPr/>
          </p:nvGrpSpPr>
          <p:grpSpPr>
            <a:xfrm rot="-5400000" flipH="1">
              <a:off x="7150650" y="3344410"/>
              <a:ext cx="729060" cy="943327"/>
              <a:chOff x="959750" y="2678373"/>
              <a:chExt cx="729060" cy="943327"/>
            </a:xfrm>
          </p:grpSpPr>
          <p:sp>
            <p:nvSpPr>
              <p:cNvPr id="1605" name="Google Shape;1605;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565385" y="2678373"/>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40"/>
            <p:cNvGrpSpPr/>
            <p:nvPr/>
          </p:nvGrpSpPr>
          <p:grpSpPr>
            <a:xfrm rot="-5400000" flipH="1">
              <a:off x="7237650" y="4201057"/>
              <a:ext cx="699928" cy="1651024"/>
              <a:chOff x="8337812" y="3492483"/>
              <a:chExt cx="699928" cy="1651024"/>
            </a:xfrm>
          </p:grpSpPr>
          <p:sp>
            <p:nvSpPr>
              <p:cNvPr id="1613" name="Google Shape;1613;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8" name="Google Shape;1618;p40"/>
            <p:cNvGrpSpPr/>
            <p:nvPr/>
          </p:nvGrpSpPr>
          <p:grpSpPr>
            <a:xfrm rot="-5400000" flipH="1">
              <a:off x="5819578" y="4727817"/>
              <a:ext cx="134004" cy="134004"/>
              <a:chOff x="8356813" y="1074288"/>
              <a:chExt cx="351900" cy="351900"/>
            </a:xfrm>
          </p:grpSpPr>
          <p:sp>
            <p:nvSpPr>
              <p:cNvPr id="1619" name="Google Shape;1619;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6" name="Google Shape;1626;p40"/>
          <p:cNvGrpSpPr/>
          <p:nvPr/>
        </p:nvGrpSpPr>
        <p:grpSpPr>
          <a:xfrm>
            <a:off x="8705" y="4841236"/>
            <a:ext cx="4558967" cy="134100"/>
            <a:chOff x="796100" y="3019701"/>
            <a:chExt cx="4558967" cy="134100"/>
          </a:xfrm>
        </p:grpSpPr>
        <p:sp>
          <p:nvSpPr>
            <p:cNvPr id="1627" name="Google Shape;1627;p40"/>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8" name="Google Shape;1628;p40"/>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629" name="Google Shape;1629;p40"/>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Google Shape;1590;p40">
            <a:extLst>
              <a:ext uri="{FF2B5EF4-FFF2-40B4-BE49-F238E27FC236}">
                <a16:creationId xmlns:a16="http://schemas.microsoft.com/office/drawing/2014/main" id="{B6F920C2-8C6F-F0AD-8F28-BC29ABB0CF49}"/>
              </a:ext>
            </a:extLst>
          </p:cNvPr>
          <p:cNvPicPr preferRelativeResize="0"/>
          <p:nvPr/>
        </p:nvPicPr>
        <p:blipFill rotWithShape="1">
          <a:blip r:embed="rId3">
            <a:alphaModFix/>
          </a:blip>
          <a:srcRect l="16960" t="24718" r="7121" b="26177"/>
          <a:stretch/>
        </p:blipFill>
        <p:spPr>
          <a:xfrm rot="16200000" flipH="1">
            <a:off x="-2462016" y="3117096"/>
            <a:ext cx="4103650" cy="3132000"/>
          </a:xfrm>
          <a:prstGeom prst="rect">
            <a:avLst/>
          </a:prstGeom>
          <a:noFill/>
          <a:ln>
            <a:noFill/>
          </a:ln>
        </p:spPr>
      </p:pic>
      <p:sp>
        <p:nvSpPr>
          <p:cNvPr id="18" name="Rectangle 17">
            <a:extLst>
              <a:ext uri="{FF2B5EF4-FFF2-40B4-BE49-F238E27FC236}">
                <a16:creationId xmlns:a16="http://schemas.microsoft.com/office/drawing/2014/main" id="{64364D02-B6E7-A968-0635-92A5D40BB4E5}"/>
              </a:ext>
            </a:extLst>
          </p:cNvPr>
          <p:cNvSpPr/>
          <p:nvPr/>
        </p:nvSpPr>
        <p:spPr>
          <a:xfrm>
            <a:off x="7524115" y="171450"/>
            <a:ext cx="1071245" cy="77216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4" name="Zone de texte 4">
            <a:extLst>
              <a:ext uri="{FF2B5EF4-FFF2-40B4-BE49-F238E27FC236}">
                <a16:creationId xmlns:a16="http://schemas.microsoft.com/office/drawing/2014/main" id="{793134D5-95C5-34C3-56B9-3CB649DDC983}"/>
              </a:ext>
            </a:extLst>
          </p:cNvPr>
          <p:cNvSpPr txBox="1"/>
          <p:nvPr/>
        </p:nvSpPr>
        <p:spPr>
          <a:xfrm>
            <a:off x="467513" y="987912"/>
            <a:ext cx="5080000" cy="369332"/>
          </a:xfrm>
          <a:prstGeom prst="rect">
            <a:avLst/>
          </a:prstGeom>
        </p:spPr>
        <p:txBody>
          <a:bodyPr>
            <a:spAutoFit/>
          </a:bodyPr>
          <a:lstStyle/>
          <a:p>
            <a:pPr>
              <a:spcAft>
                <a:spcPct val="0"/>
              </a:spcAft>
            </a:pPr>
            <a:r>
              <a:rPr lang="en-US" altLang="zh-CN" sz="1800" b="1" dirty="0" err="1">
                <a:solidFill>
                  <a:schemeClr val="accent1">
                    <a:lumMod val="50000"/>
                  </a:schemeClr>
                </a:solidFill>
                <a:latin typeface="Poppins" panose="00000500000000000000" pitchFamily="2" charset="0"/>
                <a:cs typeface="Poppins" panose="00000500000000000000" pitchFamily="2" charset="0"/>
              </a:rPr>
              <a:t>C’est</a:t>
            </a:r>
            <a:r>
              <a:rPr lang="en-US" altLang="zh-CN" sz="1800" b="1" dirty="0">
                <a:solidFill>
                  <a:schemeClr val="accent1">
                    <a:lumMod val="50000"/>
                  </a:schemeClr>
                </a:solidFill>
                <a:latin typeface="Poppins" panose="00000500000000000000" pitchFamily="2" charset="0"/>
                <a:cs typeface="Poppins" panose="00000500000000000000" pitchFamily="2" charset="0"/>
              </a:rPr>
              <a:t> quoi la fragmentation ?</a:t>
            </a:r>
          </a:p>
        </p:txBody>
      </p:sp>
      <p:sp>
        <p:nvSpPr>
          <p:cNvPr id="5" name="Zone de texte 5">
            <a:extLst>
              <a:ext uri="{FF2B5EF4-FFF2-40B4-BE49-F238E27FC236}">
                <a16:creationId xmlns:a16="http://schemas.microsoft.com/office/drawing/2014/main" id="{9EE63265-8A59-53D0-4E92-5C18836C73F0}"/>
              </a:ext>
            </a:extLst>
          </p:cNvPr>
          <p:cNvSpPr txBox="1"/>
          <p:nvPr/>
        </p:nvSpPr>
        <p:spPr>
          <a:xfrm>
            <a:off x="193156" y="1468429"/>
            <a:ext cx="8749029" cy="954107"/>
          </a:xfrm>
          <a:prstGeom prst="rect">
            <a:avLst/>
          </a:prstGeom>
        </p:spPr>
        <p:txBody>
          <a:bodyPr wrap="square">
            <a:spAutoFit/>
          </a:bodyPr>
          <a:lstStyle/>
          <a:p>
            <a:pPr marL="285750" indent="-285750">
              <a:buFont typeface="Arial" panose="020B0604020202020204" pitchFamily="34" charset="0"/>
              <a:buChar char="•"/>
            </a:pPr>
            <a:r>
              <a:rPr lang="en-US" altLang="zh-CN" dirty="0" err="1">
                <a:latin typeface="Poppins" panose="00000500000000000000" pitchFamily="2" charset="0"/>
                <a:cs typeface="Poppins" panose="00000500000000000000" pitchFamily="2" charset="0"/>
              </a:rPr>
              <a:t>Quand</a:t>
            </a:r>
            <a:r>
              <a:rPr lang="en-US" altLang="zh-CN" dirty="0">
                <a:latin typeface="Poppins" panose="00000500000000000000" pitchFamily="2" charset="0"/>
                <a:cs typeface="Poppins" panose="00000500000000000000" pitchFamily="2" charset="0"/>
              </a:rPr>
              <a:t> </a:t>
            </a:r>
            <a:r>
              <a:rPr lang="en-US" altLang="zh-CN" dirty="0" err="1">
                <a:latin typeface="Poppins" panose="00000500000000000000" pitchFamily="2" charset="0"/>
                <a:cs typeface="Poppins" panose="00000500000000000000" pitchFamily="2" charset="0"/>
              </a:rPr>
              <a:t>tu</a:t>
            </a:r>
            <a:r>
              <a:rPr lang="en-US" altLang="zh-CN" dirty="0">
                <a:latin typeface="Poppins" panose="00000500000000000000" pitchFamily="2" charset="0"/>
                <a:cs typeface="Poppins" panose="00000500000000000000" pitchFamily="2" charset="0"/>
              </a:rPr>
              <a:t> </a:t>
            </a:r>
            <a:r>
              <a:rPr lang="en-US" altLang="zh-CN" dirty="0" err="1">
                <a:latin typeface="Poppins" panose="00000500000000000000" pitchFamily="2" charset="0"/>
                <a:cs typeface="Poppins" panose="00000500000000000000" pitchFamily="2" charset="0"/>
              </a:rPr>
              <a:t>ajoutes</a:t>
            </a:r>
            <a:r>
              <a:rPr lang="en-US" altLang="zh-CN" dirty="0">
                <a:latin typeface="Poppins" panose="00000500000000000000" pitchFamily="2" charset="0"/>
                <a:cs typeface="Poppins" panose="00000500000000000000" pitchFamily="2" charset="0"/>
              </a:rPr>
              <a:t> </a:t>
            </a:r>
            <a:r>
              <a:rPr lang="en-US" altLang="zh-CN" dirty="0" err="1">
                <a:latin typeface="Poppins" panose="00000500000000000000" pitchFamily="2" charset="0"/>
                <a:cs typeface="Poppins" panose="00000500000000000000" pitchFamily="2" charset="0"/>
              </a:rPr>
              <a:t>ou</a:t>
            </a:r>
            <a:r>
              <a:rPr lang="en-US" altLang="zh-CN" dirty="0">
                <a:latin typeface="Poppins" panose="00000500000000000000" pitchFamily="2" charset="0"/>
                <a:cs typeface="Poppins" panose="00000500000000000000" pitchFamily="2" charset="0"/>
              </a:rPr>
              <a:t> </a:t>
            </a:r>
            <a:r>
              <a:rPr lang="en-US" altLang="zh-CN" dirty="0" err="1">
                <a:latin typeface="Poppins" panose="00000500000000000000" pitchFamily="2" charset="0"/>
                <a:cs typeface="Poppins" panose="00000500000000000000" pitchFamily="2" charset="0"/>
              </a:rPr>
              <a:t>supprimes</a:t>
            </a:r>
            <a:r>
              <a:rPr lang="en-US" altLang="zh-CN" dirty="0">
                <a:latin typeface="Poppins" panose="00000500000000000000" pitchFamily="2" charset="0"/>
                <a:cs typeface="Poppins" panose="00000500000000000000" pitchFamily="2" charset="0"/>
              </a:rPr>
              <a:t> beaucoup de </a:t>
            </a:r>
            <a:r>
              <a:rPr lang="en-US" altLang="zh-CN" dirty="0" err="1">
                <a:latin typeface="Poppins" panose="00000500000000000000" pitchFamily="2" charset="0"/>
                <a:cs typeface="Poppins" panose="00000500000000000000" pitchFamily="2" charset="0"/>
              </a:rPr>
              <a:t>données</a:t>
            </a:r>
            <a:r>
              <a:rPr lang="en-US" altLang="zh-CN" dirty="0">
                <a:latin typeface="Poppins" panose="00000500000000000000" pitchFamily="2" charset="0"/>
                <a:cs typeface="Poppins" panose="00000500000000000000" pitchFamily="2" charset="0"/>
              </a:rPr>
              <a:t>, des « </a:t>
            </a:r>
            <a:r>
              <a:rPr lang="en-US" altLang="zh-CN" b="1" dirty="0" err="1">
                <a:latin typeface="Poppins" panose="00000500000000000000" pitchFamily="2" charset="0"/>
                <a:cs typeface="Poppins" panose="00000500000000000000" pitchFamily="2" charset="0"/>
              </a:rPr>
              <a:t>trous</a:t>
            </a:r>
            <a:r>
              <a:rPr lang="en-US" altLang="zh-CN" dirty="0">
                <a:latin typeface="Poppins" panose="00000500000000000000" pitchFamily="2" charset="0"/>
                <a:cs typeface="Poppins" panose="00000500000000000000" pitchFamily="2" charset="0"/>
              </a:rPr>
              <a:t> » </a:t>
            </a:r>
            <a:r>
              <a:rPr lang="en-US" altLang="zh-CN" dirty="0" err="1">
                <a:latin typeface="Poppins" panose="00000500000000000000" pitchFamily="2" charset="0"/>
                <a:cs typeface="Poppins" panose="00000500000000000000" pitchFamily="2" charset="0"/>
              </a:rPr>
              <a:t>peuvent</a:t>
            </a:r>
            <a:r>
              <a:rPr lang="en-US" altLang="zh-CN" dirty="0">
                <a:latin typeface="Poppins" panose="00000500000000000000" pitchFamily="2" charset="0"/>
                <a:cs typeface="Poppins" panose="00000500000000000000" pitchFamily="2" charset="0"/>
              </a:rPr>
              <a:t> se former sur le </a:t>
            </a:r>
            <a:r>
              <a:rPr lang="en-US" altLang="zh-CN" dirty="0" err="1">
                <a:latin typeface="Poppins" panose="00000500000000000000" pitchFamily="2" charset="0"/>
                <a:cs typeface="Poppins" panose="00000500000000000000" pitchFamily="2" charset="0"/>
              </a:rPr>
              <a:t>disque</a:t>
            </a:r>
            <a:r>
              <a:rPr lang="en-US" altLang="zh-CN" dirty="0">
                <a:latin typeface="Poppins" panose="00000500000000000000" pitchFamily="2" charset="0"/>
                <a:cs typeface="Poppins" panose="00000500000000000000" pitchFamily="2" charset="0"/>
              </a:rPr>
              <a:t>.</a:t>
            </a:r>
          </a:p>
          <a:p>
            <a:pPr marL="285750" indent="-285750">
              <a:buFont typeface="Arial" panose="020B0604020202020204" pitchFamily="34" charset="0"/>
              <a:buChar char="•"/>
            </a:pPr>
            <a:endParaRPr lang="en-US" altLang="zh-C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altLang="zh-CN" dirty="0" err="1">
                <a:latin typeface="Poppins" panose="00000500000000000000" pitchFamily="2" charset="0"/>
                <a:cs typeface="Poppins" panose="00000500000000000000" pitchFamily="2" charset="0"/>
              </a:rPr>
              <a:t>Ces</a:t>
            </a:r>
            <a:r>
              <a:rPr lang="en-US" altLang="zh-CN" dirty="0">
                <a:latin typeface="Poppins" panose="00000500000000000000" pitchFamily="2" charset="0"/>
                <a:cs typeface="Poppins" panose="00000500000000000000" pitchFamily="2" charset="0"/>
              </a:rPr>
              <a:t> </a:t>
            </a:r>
            <a:r>
              <a:rPr lang="en-US" altLang="zh-CN" dirty="0" err="1">
                <a:latin typeface="Poppins" panose="00000500000000000000" pitchFamily="2" charset="0"/>
                <a:cs typeface="Poppins" panose="00000500000000000000" pitchFamily="2" charset="0"/>
              </a:rPr>
              <a:t>trous</a:t>
            </a:r>
            <a:r>
              <a:rPr lang="en-US" altLang="zh-CN" dirty="0">
                <a:latin typeface="Poppins" panose="00000500000000000000" pitchFamily="2" charset="0"/>
                <a:cs typeface="Poppins" panose="00000500000000000000" pitchFamily="2" charset="0"/>
              </a:rPr>
              <a:t> </a:t>
            </a:r>
            <a:r>
              <a:rPr lang="en-US" altLang="zh-CN" dirty="0" err="1">
                <a:latin typeface="Poppins" panose="00000500000000000000" pitchFamily="2" charset="0"/>
                <a:cs typeface="Poppins" panose="00000500000000000000" pitchFamily="2" charset="0"/>
              </a:rPr>
              <a:t>rendent</a:t>
            </a:r>
            <a:r>
              <a:rPr lang="en-US" altLang="zh-CN" dirty="0">
                <a:latin typeface="Poppins" panose="00000500000000000000" pitchFamily="2" charset="0"/>
                <a:cs typeface="Poppins" panose="00000500000000000000" pitchFamily="2" charset="0"/>
              </a:rPr>
              <a:t> le stockage </a:t>
            </a:r>
            <a:r>
              <a:rPr lang="en-US" altLang="zh-CN" dirty="0" err="1">
                <a:latin typeface="Poppins" panose="00000500000000000000" pitchFamily="2" charset="0"/>
                <a:cs typeface="Poppins" panose="00000500000000000000" pitchFamily="2" charset="0"/>
              </a:rPr>
              <a:t>moins</a:t>
            </a:r>
            <a:r>
              <a:rPr lang="en-US" altLang="zh-CN" dirty="0">
                <a:latin typeface="Poppins" panose="00000500000000000000" pitchFamily="2" charset="0"/>
                <a:cs typeface="Poppins" panose="00000500000000000000" pitchFamily="2" charset="0"/>
              </a:rPr>
              <a:t> </a:t>
            </a:r>
            <a:r>
              <a:rPr lang="en-US" altLang="zh-CN" dirty="0" err="1">
                <a:latin typeface="Poppins" panose="00000500000000000000" pitchFamily="2" charset="0"/>
                <a:cs typeface="Poppins" panose="00000500000000000000" pitchFamily="2" charset="0"/>
              </a:rPr>
              <a:t>efficace</a:t>
            </a:r>
            <a:r>
              <a:rPr lang="en-US" altLang="zh-CN" dirty="0">
                <a:latin typeface="Poppins" panose="00000500000000000000" pitchFamily="2" charset="0"/>
                <a:cs typeface="Poppins" panose="00000500000000000000" pitchFamily="2" charset="0"/>
              </a:rPr>
              <a:t> et </a:t>
            </a:r>
            <a:r>
              <a:rPr lang="en-US" altLang="zh-CN" dirty="0" err="1">
                <a:latin typeface="Poppins" panose="00000500000000000000" pitchFamily="2" charset="0"/>
                <a:cs typeface="Poppins" panose="00000500000000000000" pitchFamily="2" charset="0"/>
              </a:rPr>
              <a:t>peuvent</a:t>
            </a:r>
            <a:r>
              <a:rPr lang="en-US" altLang="zh-CN" dirty="0">
                <a:latin typeface="Poppins" panose="00000500000000000000" pitchFamily="2" charset="0"/>
                <a:cs typeface="Poppins" panose="00000500000000000000" pitchFamily="2" charset="0"/>
              </a:rPr>
              <a:t> </a:t>
            </a:r>
            <a:r>
              <a:rPr lang="en-US" altLang="zh-CN" dirty="0" err="1">
                <a:latin typeface="Poppins" panose="00000500000000000000" pitchFamily="2" charset="0"/>
                <a:cs typeface="Poppins" panose="00000500000000000000" pitchFamily="2" charset="0"/>
              </a:rPr>
              <a:t>ralentir</a:t>
            </a:r>
            <a:r>
              <a:rPr lang="en-US" altLang="zh-CN" dirty="0">
                <a:latin typeface="Poppins" panose="00000500000000000000" pitchFamily="2" charset="0"/>
                <a:cs typeface="Poppins" panose="00000500000000000000" pitchFamily="2" charset="0"/>
              </a:rPr>
              <a:t> </a:t>
            </a:r>
            <a:r>
              <a:rPr lang="en-US" altLang="zh-CN" dirty="0" err="1">
                <a:latin typeface="Poppins" panose="00000500000000000000" pitchFamily="2" charset="0"/>
                <a:cs typeface="Poppins" panose="00000500000000000000" pitchFamily="2" charset="0"/>
              </a:rPr>
              <a:t>l’accès</a:t>
            </a:r>
            <a:r>
              <a:rPr lang="en-US" altLang="zh-CN" dirty="0">
                <a:latin typeface="Poppins" panose="00000500000000000000" pitchFamily="2" charset="0"/>
                <a:cs typeface="Poppins" panose="00000500000000000000" pitchFamily="2" charset="0"/>
              </a:rPr>
              <a:t> aux </a:t>
            </a:r>
            <a:r>
              <a:rPr lang="en-US" altLang="zh-CN" dirty="0" err="1">
                <a:latin typeface="Poppins" panose="00000500000000000000" pitchFamily="2" charset="0"/>
                <a:cs typeface="Poppins" panose="00000500000000000000" pitchFamily="2" charset="0"/>
              </a:rPr>
              <a:t>données</a:t>
            </a:r>
            <a:r>
              <a:rPr lang="en-US" altLang="zh-CN" dirty="0">
                <a:latin typeface="Poppins" panose="00000500000000000000" pitchFamily="2" charset="0"/>
                <a:cs typeface="Poppins" panose="00000500000000000000" pitchFamily="2" charset="0"/>
              </a:rPr>
              <a:t>.</a:t>
            </a:r>
          </a:p>
        </p:txBody>
      </p:sp>
      <p:sp>
        <p:nvSpPr>
          <p:cNvPr id="6" name="Zone de texte 6">
            <a:extLst>
              <a:ext uri="{FF2B5EF4-FFF2-40B4-BE49-F238E27FC236}">
                <a16:creationId xmlns:a16="http://schemas.microsoft.com/office/drawing/2014/main" id="{EAA726D9-0593-F0A8-519E-2C7C4F2B1190}"/>
              </a:ext>
            </a:extLst>
          </p:cNvPr>
          <p:cNvSpPr txBox="1"/>
          <p:nvPr/>
        </p:nvSpPr>
        <p:spPr>
          <a:xfrm>
            <a:off x="467513" y="2625458"/>
            <a:ext cx="5080000" cy="583565"/>
          </a:xfrm>
          <a:prstGeom prst="rect">
            <a:avLst/>
          </a:prstGeom>
        </p:spPr>
        <p:txBody>
          <a:bodyPr>
            <a:spAutoFit/>
          </a:bodyPr>
          <a:lstStyle/>
          <a:p>
            <a:pPr>
              <a:spcAft>
                <a:spcPct val="0"/>
              </a:spcAft>
            </a:pPr>
            <a:r>
              <a:rPr lang="en-US" altLang="zh-CN" sz="1600" b="1" dirty="0" err="1">
                <a:solidFill>
                  <a:schemeClr val="accent1">
                    <a:lumMod val="50000"/>
                  </a:schemeClr>
                </a:solidFill>
                <a:latin typeface="Poppins" panose="00000500000000000000" pitchFamily="2" charset="0"/>
                <a:cs typeface="Poppins" panose="00000500000000000000" pitchFamily="2" charset="0"/>
              </a:rPr>
              <a:t>Pourquoi</a:t>
            </a:r>
            <a:r>
              <a:rPr lang="en-US" altLang="zh-CN" sz="1600" b="1" dirty="0">
                <a:solidFill>
                  <a:schemeClr val="accent1">
                    <a:lumMod val="50000"/>
                  </a:schemeClr>
                </a:solidFill>
                <a:latin typeface="Poppins" panose="00000500000000000000" pitchFamily="2" charset="0"/>
                <a:cs typeface="Poppins" panose="00000500000000000000" pitchFamily="2" charset="0"/>
              </a:rPr>
              <a:t> </a:t>
            </a:r>
            <a:r>
              <a:rPr lang="en-US" altLang="zh-CN" sz="1600" b="1" dirty="0" err="1">
                <a:solidFill>
                  <a:schemeClr val="accent1">
                    <a:lumMod val="50000"/>
                  </a:schemeClr>
                </a:solidFill>
                <a:latin typeface="Poppins" panose="00000500000000000000" pitchFamily="2" charset="0"/>
                <a:cs typeface="Poppins" panose="00000500000000000000" pitchFamily="2" charset="0"/>
              </a:rPr>
              <a:t>ça</a:t>
            </a:r>
            <a:r>
              <a:rPr lang="en-US" altLang="zh-CN" sz="1600" b="1" dirty="0">
                <a:solidFill>
                  <a:schemeClr val="accent1">
                    <a:lumMod val="50000"/>
                  </a:schemeClr>
                </a:solidFill>
                <a:latin typeface="Poppins" panose="00000500000000000000" pitchFamily="2" charset="0"/>
                <a:cs typeface="Poppins" panose="00000500000000000000" pitchFamily="2" charset="0"/>
              </a:rPr>
              <a:t> arrive ?</a:t>
            </a:r>
          </a:p>
          <a:p>
            <a:pPr>
              <a:spcAft>
                <a:spcPct val="0"/>
              </a:spcAft>
            </a:pPr>
            <a:endParaRPr lang="en-US" altLang="zh-CN" sz="1600" b="1" dirty="0">
              <a:solidFill>
                <a:srgbClr val="0070C0"/>
              </a:solidFill>
            </a:endParaRPr>
          </a:p>
        </p:txBody>
      </p:sp>
      <p:pic>
        <p:nvPicPr>
          <p:cNvPr id="7" name="Image 6" descr="image-removebg-preview (8)">
            <a:extLst>
              <a:ext uri="{FF2B5EF4-FFF2-40B4-BE49-F238E27FC236}">
                <a16:creationId xmlns:a16="http://schemas.microsoft.com/office/drawing/2014/main" id="{018746D0-38CE-F146-FAA1-A108D6381300}"/>
              </a:ext>
            </a:extLst>
          </p:cNvPr>
          <p:cNvPicPr>
            <a:picLocks noChangeAspect="1"/>
          </p:cNvPicPr>
          <p:nvPr/>
        </p:nvPicPr>
        <p:blipFill>
          <a:blip r:embed="rId4"/>
          <a:stretch>
            <a:fillRect/>
          </a:stretch>
        </p:blipFill>
        <p:spPr>
          <a:xfrm>
            <a:off x="12996" y="2940055"/>
            <a:ext cx="9186545" cy="2486025"/>
          </a:xfrm>
          <a:prstGeom prst="rect">
            <a:avLst/>
          </a:prstGeom>
        </p:spPr>
      </p:pic>
      <p:sp>
        <p:nvSpPr>
          <p:cNvPr id="9" name="ZoneTexte 8">
            <a:extLst>
              <a:ext uri="{FF2B5EF4-FFF2-40B4-BE49-F238E27FC236}">
                <a16:creationId xmlns:a16="http://schemas.microsoft.com/office/drawing/2014/main" id="{97EDBF07-C070-0637-64E6-FD668AC1CB81}"/>
              </a:ext>
            </a:extLst>
          </p:cNvPr>
          <p:cNvSpPr txBox="1"/>
          <p:nvPr/>
        </p:nvSpPr>
        <p:spPr>
          <a:xfrm>
            <a:off x="851288" y="188306"/>
            <a:ext cx="7509959" cy="461665"/>
          </a:xfrm>
          <a:prstGeom prst="rect">
            <a:avLst/>
          </a:prstGeom>
          <a:noFill/>
        </p:spPr>
        <p:txBody>
          <a:bodyPr wrap="square">
            <a:spAutoFit/>
          </a:bodyPr>
          <a:lstStyle/>
          <a:p>
            <a:r>
              <a:rPr lang="en-US" altLang="zh-CN" sz="2400" b="1" dirty="0">
                <a:solidFill>
                  <a:srgbClr val="0C0A9E"/>
                </a:solidFill>
                <a:latin typeface="IBM Plex Mono" panose="020B0509050203000203" pitchFamily="49" charset="0"/>
              </a:rPr>
              <a:t>Gestion de la fragmentation des </a:t>
            </a:r>
            <a:r>
              <a:rPr lang="en-US" altLang="zh-CN" sz="2400" b="1" dirty="0" err="1">
                <a:solidFill>
                  <a:srgbClr val="0C0A9E"/>
                </a:solidFill>
                <a:latin typeface="IBM Plex Mono" panose="020B0509050203000203" pitchFamily="49" charset="0"/>
              </a:rPr>
              <a:t>données</a:t>
            </a:r>
            <a:endParaRPr lang="en-US" altLang="zh-CN" sz="2400" b="1" dirty="0">
              <a:solidFill>
                <a:srgbClr val="0C0A9E"/>
              </a:solidFill>
              <a:latin typeface="IBM Plex Mono" panose="020B0509050203000203" pitchFamily="49" charset="0"/>
            </a:endParaRPr>
          </a:p>
        </p:txBody>
      </p:sp>
      <p:grpSp>
        <p:nvGrpSpPr>
          <p:cNvPr id="2" name="Google Shape;1522;p38">
            <a:extLst>
              <a:ext uri="{FF2B5EF4-FFF2-40B4-BE49-F238E27FC236}">
                <a16:creationId xmlns:a16="http://schemas.microsoft.com/office/drawing/2014/main" id="{1D67CF43-7902-662C-BDE6-0D9224167E2D}"/>
              </a:ext>
            </a:extLst>
          </p:cNvPr>
          <p:cNvGrpSpPr/>
          <p:nvPr/>
        </p:nvGrpSpPr>
        <p:grpSpPr>
          <a:xfrm>
            <a:off x="4421307" y="4819174"/>
            <a:ext cx="134100" cy="134100"/>
            <a:chOff x="5220967" y="3019701"/>
            <a:chExt cx="134100" cy="134100"/>
          </a:xfrm>
        </p:grpSpPr>
        <p:sp>
          <p:nvSpPr>
            <p:cNvPr id="3" name="Google Shape;1523;p38">
              <a:extLst>
                <a:ext uri="{FF2B5EF4-FFF2-40B4-BE49-F238E27FC236}">
                  <a16:creationId xmlns:a16="http://schemas.microsoft.com/office/drawing/2014/main" id="{EE83167F-2F74-DD2B-791B-5407D7866CFF}"/>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5;p38">
              <a:extLst>
                <a:ext uri="{FF2B5EF4-FFF2-40B4-BE49-F238E27FC236}">
                  <a16:creationId xmlns:a16="http://schemas.microsoft.com/office/drawing/2014/main" id="{FA56994E-85C8-4440-EBA3-F710909F3C66}"/>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304;p40">
            <a:extLst>
              <a:ext uri="{FF2B5EF4-FFF2-40B4-BE49-F238E27FC236}">
                <a16:creationId xmlns:a16="http://schemas.microsoft.com/office/drawing/2014/main" id="{91A0FA06-51EF-1D46-E03A-3D5B083C1F2A}"/>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59</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3401338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39"/>
          <p:cNvSpPr txBox="1">
            <a:spLocks noGrp="1"/>
          </p:cNvSpPr>
          <p:nvPr>
            <p:ph type="title"/>
          </p:nvPr>
        </p:nvSpPr>
        <p:spPr>
          <a:xfrm>
            <a:off x="720000" y="99285"/>
            <a:ext cx="7704000" cy="572700"/>
          </a:xfrm>
          <a:prstGeom prst="rect">
            <a:avLst/>
          </a:prstGeom>
        </p:spPr>
        <p:txBody>
          <a:bodyPr spcFirstLastPara="1" wrap="square" lIns="91425" tIns="91425" rIns="91425" bIns="91425" anchor="t" anchorCtr="0">
            <a:noAutofit/>
          </a:bodyPr>
          <a:lstStyle/>
          <a:p>
            <a:r>
              <a:rPr lang="fr-FR" sz="2800" dirty="0"/>
              <a:t>Objectifs principaux de l’optimisation</a:t>
            </a:r>
            <a:endParaRPr sz="2800" dirty="0"/>
          </a:p>
        </p:txBody>
      </p:sp>
      <p:grpSp>
        <p:nvGrpSpPr>
          <p:cNvPr id="1534" name="Google Shape;1534;p39"/>
          <p:cNvGrpSpPr/>
          <p:nvPr/>
        </p:nvGrpSpPr>
        <p:grpSpPr>
          <a:xfrm>
            <a:off x="-2" y="4132283"/>
            <a:ext cx="2308406" cy="1141122"/>
            <a:chOff x="-2" y="4132283"/>
            <a:chExt cx="2308406" cy="1141122"/>
          </a:xfrm>
        </p:grpSpPr>
        <p:sp>
          <p:nvSpPr>
            <p:cNvPr id="1535" name="Google Shape;1535;p39"/>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9"/>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roupe 4">
            <a:extLst>
              <a:ext uri="{FF2B5EF4-FFF2-40B4-BE49-F238E27FC236}">
                <a16:creationId xmlns:a16="http://schemas.microsoft.com/office/drawing/2014/main" id="{4F4D2665-4ABF-CAA9-E5F1-AFF73A654D50}"/>
              </a:ext>
            </a:extLst>
          </p:cNvPr>
          <p:cNvGrpSpPr/>
          <p:nvPr/>
        </p:nvGrpSpPr>
        <p:grpSpPr>
          <a:xfrm>
            <a:off x="1034338" y="2102324"/>
            <a:ext cx="6292240" cy="557269"/>
            <a:chOff x="750093" y="1687072"/>
            <a:chExt cx="6292240" cy="557269"/>
          </a:xfrm>
        </p:grpSpPr>
        <p:sp>
          <p:nvSpPr>
            <p:cNvPr id="25" name="ZoneTexte 24">
              <a:extLst>
                <a:ext uri="{FF2B5EF4-FFF2-40B4-BE49-F238E27FC236}">
                  <a16:creationId xmlns:a16="http://schemas.microsoft.com/office/drawing/2014/main" id="{BD4DC7DA-5CD6-40DD-7244-67E71A0E0251}"/>
                </a:ext>
              </a:extLst>
            </p:cNvPr>
            <p:cNvSpPr txBox="1"/>
            <p:nvPr/>
          </p:nvSpPr>
          <p:spPr>
            <a:xfrm>
              <a:off x="1307362" y="1849411"/>
              <a:ext cx="5734971" cy="307777"/>
            </a:xfrm>
            <a:prstGeom prst="rect">
              <a:avLst/>
            </a:prstGeom>
            <a:noFill/>
          </p:spPr>
          <p:txBody>
            <a:bodyPr wrap="square" rtlCol="0">
              <a:spAutoFit/>
            </a:bodyPr>
            <a:lstStyle/>
            <a:p>
              <a:r>
                <a:rPr lang="fr-FR" dirty="0">
                  <a:solidFill>
                    <a:schemeClr val="dk1"/>
                  </a:solidFill>
                  <a:latin typeface="Poppins"/>
                  <a:cs typeface="Poppins"/>
                  <a:sym typeface="IBM Plex Mono"/>
                </a:rPr>
                <a:t>Améliorer la réactivité .</a:t>
              </a:r>
              <a:endParaRPr lang="fr-FR" dirty="0">
                <a:solidFill>
                  <a:schemeClr val="dk1"/>
                </a:solidFill>
                <a:latin typeface="Poppins"/>
                <a:cs typeface="Poppins"/>
                <a:sym typeface="Poppins"/>
              </a:endParaRPr>
            </a:p>
          </p:txBody>
        </p:sp>
        <p:pic>
          <p:nvPicPr>
            <p:cNvPr id="3074" name="Picture 2" descr="citylone-icone-reactivite - Citylone">
              <a:extLst>
                <a:ext uri="{FF2B5EF4-FFF2-40B4-BE49-F238E27FC236}">
                  <a16:creationId xmlns:a16="http://schemas.microsoft.com/office/drawing/2014/main" id="{AFBC30EF-C52A-ED5C-A4E1-B510F0044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93" y="1687072"/>
              <a:ext cx="557269" cy="5572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id="{D747A43A-0363-BBBD-855A-A625AF26A32D}"/>
              </a:ext>
            </a:extLst>
          </p:cNvPr>
          <p:cNvGrpSpPr/>
          <p:nvPr/>
        </p:nvGrpSpPr>
        <p:grpSpPr>
          <a:xfrm>
            <a:off x="1050104" y="1634645"/>
            <a:ext cx="4141911" cy="417781"/>
            <a:chOff x="801179" y="983487"/>
            <a:chExt cx="4141911" cy="417781"/>
          </a:xfrm>
        </p:grpSpPr>
        <p:sp>
          <p:nvSpPr>
            <p:cNvPr id="27" name="ZoneTexte 26">
              <a:extLst>
                <a:ext uri="{FF2B5EF4-FFF2-40B4-BE49-F238E27FC236}">
                  <a16:creationId xmlns:a16="http://schemas.microsoft.com/office/drawing/2014/main" id="{C27BBD22-7534-BA80-56B9-954D07B24237}"/>
                </a:ext>
              </a:extLst>
            </p:cNvPr>
            <p:cNvSpPr txBox="1"/>
            <p:nvPr/>
          </p:nvSpPr>
          <p:spPr>
            <a:xfrm>
              <a:off x="1285490" y="1062715"/>
              <a:ext cx="3657600" cy="307777"/>
            </a:xfrm>
            <a:prstGeom prst="rect">
              <a:avLst/>
            </a:prstGeom>
            <a:noFill/>
          </p:spPr>
          <p:txBody>
            <a:bodyPr wrap="square" rtlCol="0">
              <a:spAutoFit/>
            </a:bodyPr>
            <a:lstStyle/>
            <a:p>
              <a:r>
                <a:rPr lang="fr-FR" dirty="0">
                  <a:solidFill>
                    <a:schemeClr val="dk1"/>
                  </a:solidFill>
                  <a:latin typeface="Poppins"/>
                  <a:cs typeface="Poppins"/>
                </a:rPr>
                <a:t>Réduire la latence .</a:t>
              </a:r>
              <a:endParaRPr lang="fr-FR" dirty="0">
                <a:solidFill>
                  <a:schemeClr val="dk1"/>
                </a:solidFill>
                <a:latin typeface="Poppins"/>
                <a:cs typeface="Poppins"/>
                <a:sym typeface="Poppins"/>
              </a:endParaRPr>
            </a:p>
          </p:txBody>
        </p:sp>
        <p:pic>
          <p:nvPicPr>
            <p:cNvPr id="3076" name="Picture 4" descr="Latency - Free time and date icons">
              <a:extLst>
                <a:ext uri="{FF2B5EF4-FFF2-40B4-BE49-F238E27FC236}">
                  <a16:creationId xmlns:a16="http://schemas.microsoft.com/office/drawing/2014/main" id="{3AEF00EA-724A-D9E5-0EF9-AC440F3CB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179" y="983487"/>
              <a:ext cx="417781" cy="4177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e 6">
            <a:extLst>
              <a:ext uri="{FF2B5EF4-FFF2-40B4-BE49-F238E27FC236}">
                <a16:creationId xmlns:a16="http://schemas.microsoft.com/office/drawing/2014/main" id="{C651FF66-D513-9C22-3363-1F48D1AD7461}"/>
              </a:ext>
            </a:extLst>
          </p:cNvPr>
          <p:cNvGrpSpPr/>
          <p:nvPr/>
        </p:nvGrpSpPr>
        <p:grpSpPr>
          <a:xfrm>
            <a:off x="897213" y="2678913"/>
            <a:ext cx="5145964" cy="466571"/>
            <a:chOff x="644771" y="2387241"/>
            <a:chExt cx="5145964" cy="466571"/>
          </a:xfrm>
        </p:grpSpPr>
        <p:sp>
          <p:nvSpPr>
            <p:cNvPr id="23" name="ZoneTexte 22">
              <a:extLst>
                <a:ext uri="{FF2B5EF4-FFF2-40B4-BE49-F238E27FC236}">
                  <a16:creationId xmlns:a16="http://schemas.microsoft.com/office/drawing/2014/main" id="{7B2D7C1B-BB3B-D5B6-3F38-BE77F9E7F1A6}"/>
                </a:ext>
              </a:extLst>
            </p:cNvPr>
            <p:cNvSpPr txBox="1"/>
            <p:nvPr/>
          </p:nvSpPr>
          <p:spPr>
            <a:xfrm>
              <a:off x="1313556" y="2519428"/>
              <a:ext cx="4477179" cy="307777"/>
            </a:xfrm>
            <a:prstGeom prst="rect">
              <a:avLst/>
            </a:prstGeom>
            <a:noFill/>
          </p:spPr>
          <p:txBody>
            <a:bodyPr wrap="square" rtlCol="0">
              <a:spAutoFit/>
            </a:bodyPr>
            <a:lstStyle/>
            <a:p>
              <a:r>
                <a:rPr lang="fr-FR" dirty="0">
                  <a:solidFill>
                    <a:schemeClr val="dk1"/>
                  </a:solidFill>
                  <a:latin typeface="Poppins"/>
                  <a:cs typeface="Poppins"/>
                </a:rPr>
                <a:t>Préparer la scalabilité .</a:t>
              </a:r>
              <a:endParaRPr lang="fr-FR" dirty="0">
                <a:solidFill>
                  <a:schemeClr val="dk1"/>
                </a:solidFill>
                <a:latin typeface="Poppins"/>
                <a:cs typeface="Poppins"/>
                <a:sym typeface="Poppins"/>
              </a:endParaRPr>
            </a:p>
          </p:txBody>
        </p:sp>
        <p:pic>
          <p:nvPicPr>
            <p:cNvPr id="3078" name="Picture 6">
              <a:extLst>
                <a:ext uri="{FF2B5EF4-FFF2-40B4-BE49-F238E27FC236}">
                  <a16:creationId xmlns:a16="http://schemas.microsoft.com/office/drawing/2014/main" id="{542DAF1D-9DE3-DC2D-5E48-4728F244B1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771" y="2387241"/>
              <a:ext cx="702251" cy="4665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e 7">
            <a:extLst>
              <a:ext uri="{FF2B5EF4-FFF2-40B4-BE49-F238E27FC236}">
                <a16:creationId xmlns:a16="http://schemas.microsoft.com/office/drawing/2014/main" id="{01F6E9BC-1249-3ED2-CB0F-D36DC9FCDB6E}"/>
              </a:ext>
            </a:extLst>
          </p:cNvPr>
          <p:cNvGrpSpPr/>
          <p:nvPr/>
        </p:nvGrpSpPr>
        <p:grpSpPr>
          <a:xfrm>
            <a:off x="1026455" y="3219031"/>
            <a:ext cx="5482867" cy="437532"/>
            <a:chOff x="808663" y="3109830"/>
            <a:chExt cx="5482867" cy="437532"/>
          </a:xfrm>
        </p:grpSpPr>
        <p:sp>
          <p:nvSpPr>
            <p:cNvPr id="3" name="ZoneTexte 2">
              <a:extLst>
                <a:ext uri="{FF2B5EF4-FFF2-40B4-BE49-F238E27FC236}">
                  <a16:creationId xmlns:a16="http://schemas.microsoft.com/office/drawing/2014/main" id="{F1A46E5C-905D-ADBE-3512-F1E6DAB4D7E5}"/>
                </a:ext>
              </a:extLst>
            </p:cNvPr>
            <p:cNvSpPr txBox="1"/>
            <p:nvPr/>
          </p:nvSpPr>
          <p:spPr>
            <a:xfrm>
              <a:off x="1388683" y="3189230"/>
              <a:ext cx="4902847" cy="307777"/>
            </a:xfrm>
            <a:prstGeom prst="rect">
              <a:avLst/>
            </a:prstGeom>
            <a:noFill/>
          </p:spPr>
          <p:txBody>
            <a:bodyPr wrap="square" rtlCol="0">
              <a:spAutoFit/>
            </a:bodyPr>
            <a:lstStyle/>
            <a:p>
              <a:r>
                <a:rPr lang="fr-FR" dirty="0">
                  <a:solidFill>
                    <a:schemeClr val="dk1"/>
                  </a:solidFill>
                  <a:latin typeface="Poppins"/>
                  <a:cs typeface="Poppins"/>
                </a:rPr>
                <a:t>Maintenir la stabilité .</a:t>
              </a:r>
              <a:endParaRPr lang="fr-FR" dirty="0">
                <a:solidFill>
                  <a:schemeClr val="dk1"/>
                </a:solidFill>
                <a:latin typeface="Poppins"/>
                <a:cs typeface="Poppins"/>
                <a:sym typeface="Poppins"/>
              </a:endParaRPr>
            </a:p>
          </p:txBody>
        </p:sp>
        <p:pic>
          <p:nvPicPr>
            <p:cNvPr id="3080" name="Picture 8" descr="Maintenance - Icônes modifier les outils gratuites">
              <a:extLst>
                <a:ext uri="{FF2B5EF4-FFF2-40B4-BE49-F238E27FC236}">
                  <a16:creationId xmlns:a16="http://schemas.microsoft.com/office/drawing/2014/main" id="{446DCE7C-BA48-0973-86D5-A9B684019C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663" y="3109830"/>
              <a:ext cx="437532" cy="437532"/>
            </a:xfrm>
            <a:prstGeom prst="rect">
              <a:avLst/>
            </a:prstGeom>
            <a:noFill/>
            <a:extLst>
              <a:ext uri="{909E8E84-426E-40DD-AFC4-6F175D3DCCD1}">
                <a14:hiddenFill xmlns:a14="http://schemas.microsoft.com/office/drawing/2010/main">
                  <a:solidFill>
                    <a:srgbClr val="FFFFFF"/>
                  </a:solidFill>
                </a14:hiddenFill>
              </a:ext>
            </a:extLst>
          </p:spPr>
        </p:pic>
      </p:grpSp>
      <p:pic>
        <p:nvPicPr>
          <p:cNvPr id="3082" name="Picture 10">
            <a:extLst>
              <a:ext uri="{FF2B5EF4-FFF2-40B4-BE49-F238E27FC236}">
                <a16:creationId xmlns:a16="http://schemas.microsoft.com/office/drawing/2014/main" id="{77676F0C-1CB0-ACB2-598A-BE9FAC1AFF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7632" y="1417071"/>
            <a:ext cx="2969155" cy="296915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1522;p38">
            <a:extLst>
              <a:ext uri="{FF2B5EF4-FFF2-40B4-BE49-F238E27FC236}">
                <a16:creationId xmlns:a16="http://schemas.microsoft.com/office/drawing/2014/main" id="{D146EC92-EB53-6F15-304D-CDCF58274E87}"/>
              </a:ext>
            </a:extLst>
          </p:cNvPr>
          <p:cNvGrpSpPr/>
          <p:nvPr/>
        </p:nvGrpSpPr>
        <p:grpSpPr>
          <a:xfrm>
            <a:off x="-3560" y="4819174"/>
            <a:ext cx="4558967" cy="134100"/>
            <a:chOff x="796100" y="3019701"/>
            <a:chExt cx="4558967" cy="134100"/>
          </a:xfrm>
        </p:grpSpPr>
        <p:sp>
          <p:nvSpPr>
            <p:cNvPr id="10" name="Google Shape;1523;p38">
              <a:extLst>
                <a:ext uri="{FF2B5EF4-FFF2-40B4-BE49-F238E27FC236}">
                  <a16:creationId xmlns:a16="http://schemas.microsoft.com/office/drawing/2014/main" id="{A51910AA-436C-ABC5-FF5E-CD70CB56DF59}"/>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524;p38">
              <a:extLst>
                <a:ext uri="{FF2B5EF4-FFF2-40B4-BE49-F238E27FC236}">
                  <a16:creationId xmlns:a16="http://schemas.microsoft.com/office/drawing/2014/main" id="{DB7FBDA2-DC1A-E709-75B0-11BE8F1AA00C}"/>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2" name="Google Shape;1525;p38">
              <a:extLst>
                <a:ext uri="{FF2B5EF4-FFF2-40B4-BE49-F238E27FC236}">
                  <a16:creationId xmlns:a16="http://schemas.microsoft.com/office/drawing/2014/main" id="{870AE837-EAA7-25C4-008A-47DE6C8E8E2C}"/>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304;p40">
            <a:extLst>
              <a:ext uri="{FF2B5EF4-FFF2-40B4-BE49-F238E27FC236}">
                <a16:creationId xmlns:a16="http://schemas.microsoft.com/office/drawing/2014/main" id="{10AF001B-71BB-915A-CCAB-AEEFE3037D7B}"/>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06</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78072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0"/>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082"/>
                                        </p:tgtEl>
                                        <p:attrNameLst>
                                          <p:attrName>style.visibility</p:attrName>
                                        </p:attrNameLst>
                                      </p:cBhvr>
                                      <p:to>
                                        <p:strVal val="visible"/>
                                      </p:to>
                                    </p:set>
                                    <p:anim calcmode="lin" valueType="num">
                                      <p:cBhvr additive="base">
                                        <p:cTn id="15" dur="500" fill="hold"/>
                                        <p:tgtEl>
                                          <p:spTgt spid="3082"/>
                                        </p:tgtEl>
                                        <p:attrNameLst>
                                          <p:attrName>ppt_x</p:attrName>
                                        </p:attrNameLst>
                                      </p:cBhvr>
                                      <p:tavLst>
                                        <p:tav tm="0">
                                          <p:val>
                                            <p:strVal val="1+#ppt_w/2"/>
                                          </p:val>
                                        </p:tav>
                                        <p:tav tm="100000">
                                          <p:val>
                                            <p:strVal val="#ppt_x"/>
                                          </p:val>
                                        </p:tav>
                                      </p:tavLst>
                                    </p:anim>
                                    <p:anim calcmode="lin" valueType="num">
                                      <p:cBhvr additive="base">
                                        <p:cTn id="16" dur="500" fill="hold"/>
                                        <p:tgtEl>
                                          <p:spTgt spid="3082"/>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42"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par>
              <p:cTn id="35"/>
            </p:par>
          </p:childTnLst>
        </p:cTn>
      </p:par>
    </p:tnLst>
    <p:bldLst>
      <p:bldP spid="153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82">
          <a:extLst>
            <a:ext uri="{FF2B5EF4-FFF2-40B4-BE49-F238E27FC236}">
              <a16:creationId xmlns:a16="http://schemas.microsoft.com/office/drawing/2014/main" id="{178EA52E-4C2E-8880-360E-07158CD2FD1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C35EAAA-6734-E941-050B-CC30E1BAE68B}"/>
              </a:ext>
            </a:extLst>
          </p:cNvPr>
          <p:cNvSpPr/>
          <p:nvPr/>
        </p:nvSpPr>
        <p:spPr>
          <a:xfrm>
            <a:off x="1652612" y="1443572"/>
            <a:ext cx="1126704" cy="691206"/>
          </a:xfrm>
          <a:prstGeom prst="rect">
            <a:avLst/>
          </a:prstGeom>
          <a:solidFill>
            <a:srgbClr val="0C0A9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MA" sz="4800" dirty="0">
                <a:solidFill>
                  <a:schemeClr val="accent3"/>
                </a:solidFill>
                <a:latin typeface="Poppins" panose="00000500000000000000" pitchFamily="2" charset="0"/>
                <a:cs typeface="Poppins" panose="00000500000000000000" pitchFamily="2" charset="0"/>
              </a:rPr>
              <a:t>07</a:t>
            </a:r>
          </a:p>
        </p:txBody>
      </p:sp>
      <p:grpSp>
        <p:nvGrpSpPr>
          <p:cNvPr id="1485" name="Google Shape;1485;p38">
            <a:extLst>
              <a:ext uri="{FF2B5EF4-FFF2-40B4-BE49-F238E27FC236}">
                <a16:creationId xmlns:a16="http://schemas.microsoft.com/office/drawing/2014/main" id="{9770BFA1-E67B-CB50-2A75-8E9E6D7E12D7}"/>
              </a:ext>
            </a:extLst>
          </p:cNvPr>
          <p:cNvGrpSpPr/>
          <p:nvPr/>
        </p:nvGrpSpPr>
        <p:grpSpPr>
          <a:xfrm>
            <a:off x="-374387" y="3354325"/>
            <a:ext cx="3922590" cy="2969900"/>
            <a:chOff x="-374387" y="3354325"/>
            <a:chExt cx="3922590" cy="2969900"/>
          </a:xfrm>
        </p:grpSpPr>
        <p:pic>
          <p:nvPicPr>
            <p:cNvPr id="1486" name="Google Shape;1486;p38">
              <a:extLst>
                <a:ext uri="{FF2B5EF4-FFF2-40B4-BE49-F238E27FC236}">
                  <a16:creationId xmlns:a16="http://schemas.microsoft.com/office/drawing/2014/main" id="{ECF2FDC6-654E-0994-A9CE-2E220A556C03}"/>
                </a:ext>
              </a:extLst>
            </p:cNvPr>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7" name="Google Shape;1487;p38">
              <a:extLst>
                <a:ext uri="{FF2B5EF4-FFF2-40B4-BE49-F238E27FC236}">
                  <a16:creationId xmlns:a16="http://schemas.microsoft.com/office/drawing/2014/main" id="{7A96EB4C-23E8-D46D-530D-57A0F06F5F96}"/>
                </a:ext>
              </a:extLst>
            </p:cNvPr>
            <p:cNvGrpSpPr/>
            <p:nvPr/>
          </p:nvGrpSpPr>
          <p:grpSpPr>
            <a:xfrm>
              <a:off x="1853583" y="4445557"/>
              <a:ext cx="1694620" cy="1360169"/>
              <a:chOff x="7945225" y="4302000"/>
              <a:chExt cx="904666" cy="726121"/>
            </a:xfrm>
          </p:grpSpPr>
          <p:sp>
            <p:nvSpPr>
              <p:cNvPr id="1488" name="Google Shape;1488;p38">
                <a:extLst>
                  <a:ext uri="{FF2B5EF4-FFF2-40B4-BE49-F238E27FC236}">
                    <a16:creationId xmlns:a16="http://schemas.microsoft.com/office/drawing/2014/main" id="{0A4CDA43-1229-4191-14D4-1370BE3E1630}"/>
                  </a:ext>
                </a:extLst>
              </p:cNvPr>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8">
                <a:extLst>
                  <a:ext uri="{FF2B5EF4-FFF2-40B4-BE49-F238E27FC236}">
                    <a16:creationId xmlns:a16="http://schemas.microsoft.com/office/drawing/2014/main" id="{BBE74FDD-D8E0-C628-8FF9-A09D6D277526}"/>
                  </a:ext>
                </a:extLst>
              </p:cNvPr>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8">
                <a:extLst>
                  <a:ext uri="{FF2B5EF4-FFF2-40B4-BE49-F238E27FC236}">
                    <a16:creationId xmlns:a16="http://schemas.microsoft.com/office/drawing/2014/main" id="{F8CDF6E4-AC43-8A55-1C65-0980423B014B}"/>
                  </a:ext>
                </a:extLst>
              </p:cNvPr>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91" name="Google Shape;1491;p38">
            <a:extLst>
              <a:ext uri="{FF2B5EF4-FFF2-40B4-BE49-F238E27FC236}">
                <a16:creationId xmlns:a16="http://schemas.microsoft.com/office/drawing/2014/main" id="{5F797DD5-4B7F-5C91-7EA4-7B52891E2FA1}"/>
              </a:ext>
            </a:extLst>
          </p:cNvPr>
          <p:cNvSpPr txBox="1">
            <a:spLocks noGrp="1"/>
          </p:cNvSpPr>
          <p:nvPr>
            <p:ph type="title"/>
          </p:nvPr>
        </p:nvSpPr>
        <p:spPr>
          <a:xfrm>
            <a:off x="-158896" y="2319318"/>
            <a:ext cx="4892435" cy="2220348"/>
          </a:xfrm>
          <a:prstGeom prst="rect">
            <a:avLst/>
          </a:prstGeom>
        </p:spPr>
        <p:txBody>
          <a:bodyPr spcFirstLastPara="1" wrap="square" lIns="91425" tIns="91425" rIns="91425" bIns="91425" anchor="ctr" anchorCtr="0">
            <a:noAutofit/>
          </a:bodyPr>
          <a:lstStyle/>
          <a:p>
            <a:pPr algn="ctr"/>
            <a:r>
              <a:rPr lang="en-US" altLang="en-US" sz="3200" dirty="0">
                <a:solidFill>
                  <a:schemeClr val="bg2"/>
                </a:solidFill>
              </a:rPr>
              <a:t>Surveillance et </a:t>
            </a:r>
            <a:r>
              <a:rPr lang="en-US" altLang="en-US" sz="3200" dirty="0" err="1">
                <a:solidFill>
                  <a:schemeClr val="bg2"/>
                </a:solidFill>
              </a:rPr>
              <a:t>Détection</a:t>
            </a:r>
            <a:r>
              <a:rPr lang="en-US" altLang="en-US" sz="3200" dirty="0">
                <a:solidFill>
                  <a:schemeClr val="bg2"/>
                </a:solidFill>
              </a:rPr>
              <a:t> des </a:t>
            </a:r>
            <a:r>
              <a:rPr lang="en-US" altLang="en-US" sz="3200" dirty="0" err="1">
                <a:solidFill>
                  <a:schemeClr val="bg2"/>
                </a:solidFill>
              </a:rPr>
              <a:t>Probl</a:t>
            </a:r>
            <a:r>
              <a:rPr lang="" altLang="en-US" sz="3200" dirty="0">
                <a:solidFill>
                  <a:schemeClr val="bg2"/>
                </a:solidFill>
              </a:rPr>
              <a:t>è</a:t>
            </a:r>
            <a:r>
              <a:rPr lang="en-US" altLang="en-US" sz="3200" dirty="0" err="1">
                <a:solidFill>
                  <a:schemeClr val="bg2"/>
                </a:solidFill>
              </a:rPr>
              <a:t>mes</a:t>
            </a:r>
            <a:r>
              <a:rPr lang="en-US" altLang="en-US" sz="3200" dirty="0">
                <a:solidFill>
                  <a:schemeClr val="bg2"/>
                </a:solidFill>
              </a:rPr>
              <a:t> </a:t>
            </a:r>
            <a:r>
              <a:rPr lang="en-US" altLang="en-US" sz="3200" dirty="0" err="1">
                <a:solidFill>
                  <a:schemeClr val="bg2"/>
                </a:solidFill>
              </a:rPr>
              <a:t>en</a:t>
            </a:r>
            <a:r>
              <a:rPr lang="en-US" altLang="en-US" sz="3200" dirty="0">
                <a:solidFill>
                  <a:schemeClr val="dk1"/>
                </a:solidFill>
              </a:rPr>
              <a:t> </a:t>
            </a:r>
            <a:r>
              <a:rPr lang="en-US" altLang="en-US" sz="3200" dirty="0">
                <a:solidFill>
                  <a:srgbClr val="92D050"/>
                </a:solidFill>
              </a:rPr>
              <a:t>MongoDB</a:t>
            </a:r>
            <a:endParaRPr sz="3600" dirty="0">
              <a:solidFill>
                <a:srgbClr val="0C0A9E"/>
              </a:solidFill>
            </a:endParaRPr>
          </a:p>
        </p:txBody>
      </p:sp>
      <p:grpSp>
        <p:nvGrpSpPr>
          <p:cNvPr id="1492" name="Google Shape;1492;p38">
            <a:extLst>
              <a:ext uri="{FF2B5EF4-FFF2-40B4-BE49-F238E27FC236}">
                <a16:creationId xmlns:a16="http://schemas.microsoft.com/office/drawing/2014/main" id="{6ABAA8A2-DD44-9005-6B9B-D0C943ED4013}"/>
              </a:ext>
            </a:extLst>
          </p:cNvPr>
          <p:cNvGrpSpPr/>
          <p:nvPr/>
        </p:nvGrpSpPr>
        <p:grpSpPr>
          <a:xfrm rot="4355681">
            <a:off x="7241713" y="-571158"/>
            <a:ext cx="1711850" cy="2540569"/>
            <a:chOff x="6128138" y="-1301175"/>
            <a:chExt cx="4268216" cy="6666030"/>
          </a:xfrm>
        </p:grpSpPr>
        <p:sp>
          <p:nvSpPr>
            <p:cNvPr id="1493" name="Google Shape;1493;p38">
              <a:extLst>
                <a:ext uri="{FF2B5EF4-FFF2-40B4-BE49-F238E27FC236}">
                  <a16:creationId xmlns:a16="http://schemas.microsoft.com/office/drawing/2014/main" id="{072ECE01-4C87-3212-8748-4C3F0BA9F121}"/>
                </a:ext>
              </a:extLst>
            </p:cNvPr>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8">
              <a:extLst>
                <a:ext uri="{FF2B5EF4-FFF2-40B4-BE49-F238E27FC236}">
                  <a16:creationId xmlns:a16="http://schemas.microsoft.com/office/drawing/2014/main" id="{573CA37E-2BE2-4906-606E-DE2B61485C23}"/>
                </a:ext>
              </a:extLst>
            </p:cNvPr>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a:extLst>
                <a:ext uri="{FF2B5EF4-FFF2-40B4-BE49-F238E27FC236}">
                  <a16:creationId xmlns:a16="http://schemas.microsoft.com/office/drawing/2014/main" id="{121E7021-0879-D8CF-7A4A-FC991950E3AD}"/>
                </a:ext>
              </a:extLst>
            </p:cNvPr>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a:extLst>
                <a:ext uri="{FF2B5EF4-FFF2-40B4-BE49-F238E27FC236}">
                  <a16:creationId xmlns:a16="http://schemas.microsoft.com/office/drawing/2014/main" id="{488AAF1C-84BC-00E6-D601-3609EB9B0E59}"/>
                </a:ext>
              </a:extLst>
            </p:cNvPr>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a:extLst>
                <a:ext uri="{FF2B5EF4-FFF2-40B4-BE49-F238E27FC236}">
                  <a16:creationId xmlns:a16="http://schemas.microsoft.com/office/drawing/2014/main" id="{E5A4B712-BBE6-6984-9081-E9A3379AC8B7}"/>
                </a:ext>
              </a:extLst>
            </p:cNvPr>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38">
              <a:extLst>
                <a:ext uri="{FF2B5EF4-FFF2-40B4-BE49-F238E27FC236}">
                  <a16:creationId xmlns:a16="http://schemas.microsoft.com/office/drawing/2014/main" id="{02174536-2F7E-D725-6109-E0B221240EC2}"/>
                </a:ext>
              </a:extLst>
            </p:cNvPr>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499" name="Google Shape;1499;p38">
              <a:extLst>
                <a:ext uri="{FF2B5EF4-FFF2-40B4-BE49-F238E27FC236}">
                  <a16:creationId xmlns:a16="http://schemas.microsoft.com/office/drawing/2014/main" id="{B9382666-63D3-5CC8-14E0-FC08CE6C457D}"/>
                </a:ext>
              </a:extLst>
            </p:cNvPr>
            <p:cNvGrpSpPr/>
            <p:nvPr/>
          </p:nvGrpSpPr>
          <p:grpSpPr>
            <a:xfrm rot="5400000">
              <a:off x="7873341" y="4254316"/>
              <a:ext cx="708100" cy="708500"/>
              <a:chOff x="3678700" y="407275"/>
              <a:chExt cx="708100" cy="708500"/>
            </a:xfrm>
          </p:grpSpPr>
          <p:sp>
            <p:nvSpPr>
              <p:cNvPr id="1500" name="Google Shape;1500;p38">
                <a:extLst>
                  <a:ext uri="{FF2B5EF4-FFF2-40B4-BE49-F238E27FC236}">
                    <a16:creationId xmlns:a16="http://schemas.microsoft.com/office/drawing/2014/main" id="{0D0C1330-6AF7-002D-66C4-25AC50938B6F}"/>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8">
                <a:extLst>
                  <a:ext uri="{FF2B5EF4-FFF2-40B4-BE49-F238E27FC236}">
                    <a16:creationId xmlns:a16="http://schemas.microsoft.com/office/drawing/2014/main" id="{17FA7493-43B5-1542-E3B5-9EA5A34ED660}"/>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a:extLst>
                  <a:ext uri="{FF2B5EF4-FFF2-40B4-BE49-F238E27FC236}">
                    <a16:creationId xmlns:a16="http://schemas.microsoft.com/office/drawing/2014/main" id="{18ECA298-EE50-3245-84A9-7E50F42839B8}"/>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a:extLst>
                  <a:ext uri="{FF2B5EF4-FFF2-40B4-BE49-F238E27FC236}">
                    <a16:creationId xmlns:a16="http://schemas.microsoft.com/office/drawing/2014/main" id="{16DD07A1-BEF1-C516-BF5C-DEE58090BA79}"/>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a:extLst>
                  <a:ext uri="{FF2B5EF4-FFF2-40B4-BE49-F238E27FC236}">
                    <a16:creationId xmlns:a16="http://schemas.microsoft.com/office/drawing/2014/main" id="{C00FC44E-1B3D-C90E-5EAA-C7F5BF58DCA3}"/>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a:extLst>
                  <a:ext uri="{FF2B5EF4-FFF2-40B4-BE49-F238E27FC236}">
                    <a16:creationId xmlns:a16="http://schemas.microsoft.com/office/drawing/2014/main" id="{E48065EB-2813-49B4-A477-7940B572D3CF}"/>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a:extLst>
                  <a:ext uri="{FF2B5EF4-FFF2-40B4-BE49-F238E27FC236}">
                    <a16:creationId xmlns:a16="http://schemas.microsoft.com/office/drawing/2014/main" id="{ABC6B1FA-6E9D-18E5-522F-6F59A9499AD5}"/>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38">
              <a:extLst>
                <a:ext uri="{FF2B5EF4-FFF2-40B4-BE49-F238E27FC236}">
                  <a16:creationId xmlns:a16="http://schemas.microsoft.com/office/drawing/2014/main" id="{2F53D99D-948E-A6EC-3A3B-2F6A5F1569C3}"/>
                </a:ext>
              </a:extLst>
            </p:cNvPr>
            <p:cNvGrpSpPr/>
            <p:nvPr/>
          </p:nvGrpSpPr>
          <p:grpSpPr>
            <a:xfrm rot="5400000">
              <a:off x="8639847" y="3354200"/>
              <a:ext cx="457787" cy="458045"/>
              <a:chOff x="3678700" y="407275"/>
              <a:chExt cx="708100" cy="708500"/>
            </a:xfrm>
          </p:grpSpPr>
          <p:sp>
            <p:nvSpPr>
              <p:cNvPr id="1508" name="Google Shape;1508;p38">
                <a:extLst>
                  <a:ext uri="{FF2B5EF4-FFF2-40B4-BE49-F238E27FC236}">
                    <a16:creationId xmlns:a16="http://schemas.microsoft.com/office/drawing/2014/main" id="{1C188A45-1CCE-BAD1-61EE-5AAE4B7A835B}"/>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8">
                <a:extLst>
                  <a:ext uri="{FF2B5EF4-FFF2-40B4-BE49-F238E27FC236}">
                    <a16:creationId xmlns:a16="http://schemas.microsoft.com/office/drawing/2014/main" id="{5E7D6305-C156-E658-1A00-70900D74E467}"/>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a:extLst>
                  <a:ext uri="{FF2B5EF4-FFF2-40B4-BE49-F238E27FC236}">
                    <a16:creationId xmlns:a16="http://schemas.microsoft.com/office/drawing/2014/main" id="{5B919103-B026-42DD-B497-951679DEACD5}"/>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a:extLst>
                  <a:ext uri="{FF2B5EF4-FFF2-40B4-BE49-F238E27FC236}">
                    <a16:creationId xmlns:a16="http://schemas.microsoft.com/office/drawing/2014/main" id="{CC162A6B-F4E0-7767-499B-E36D9B1D57B2}"/>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a:extLst>
                  <a:ext uri="{FF2B5EF4-FFF2-40B4-BE49-F238E27FC236}">
                    <a16:creationId xmlns:a16="http://schemas.microsoft.com/office/drawing/2014/main" id="{53929B17-8287-B7F9-0E7F-FC70E56B00A4}"/>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a:extLst>
                  <a:ext uri="{FF2B5EF4-FFF2-40B4-BE49-F238E27FC236}">
                    <a16:creationId xmlns:a16="http://schemas.microsoft.com/office/drawing/2014/main" id="{419A36D5-DE04-074A-FCC7-9096692B0B65}"/>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a:extLst>
                  <a:ext uri="{FF2B5EF4-FFF2-40B4-BE49-F238E27FC236}">
                    <a16:creationId xmlns:a16="http://schemas.microsoft.com/office/drawing/2014/main" id="{B09DA544-C0DE-7449-C2E3-00410B3C7EBC}"/>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38">
              <a:extLst>
                <a:ext uri="{FF2B5EF4-FFF2-40B4-BE49-F238E27FC236}">
                  <a16:creationId xmlns:a16="http://schemas.microsoft.com/office/drawing/2014/main" id="{A8516FCE-D161-6078-B11B-3D0031F83F65}"/>
                </a:ext>
              </a:extLst>
            </p:cNvPr>
            <p:cNvGrpSpPr/>
            <p:nvPr/>
          </p:nvGrpSpPr>
          <p:grpSpPr>
            <a:xfrm>
              <a:off x="7787267" y="539497"/>
              <a:ext cx="208184" cy="208184"/>
              <a:chOff x="8356813" y="1074288"/>
              <a:chExt cx="351900" cy="351900"/>
            </a:xfrm>
          </p:grpSpPr>
          <p:sp>
            <p:nvSpPr>
              <p:cNvPr id="1516" name="Google Shape;1516;p38">
                <a:extLst>
                  <a:ext uri="{FF2B5EF4-FFF2-40B4-BE49-F238E27FC236}">
                    <a16:creationId xmlns:a16="http://schemas.microsoft.com/office/drawing/2014/main" id="{6BFE714F-DAE4-FEC3-FAC4-C728E74CF6A7}"/>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8">
                <a:extLst>
                  <a:ext uri="{FF2B5EF4-FFF2-40B4-BE49-F238E27FC236}">
                    <a16:creationId xmlns:a16="http://schemas.microsoft.com/office/drawing/2014/main" id="{51708CAF-B628-5096-EB52-0130752BEE01}"/>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38">
              <a:extLst>
                <a:ext uri="{FF2B5EF4-FFF2-40B4-BE49-F238E27FC236}">
                  <a16:creationId xmlns:a16="http://schemas.microsoft.com/office/drawing/2014/main" id="{3E4F7321-BD5B-BFBB-7F35-7BD6B14D6CCB}"/>
                </a:ext>
              </a:extLst>
            </p:cNvPr>
            <p:cNvGrpSpPr/>
            <p:nvPr/>
          </p:nvGrpSpPr>
          <p:grpSpPr>
            <a:xfrm>
              <a:off x="7194842" y="2467660"/>
              <a:ext cx="208184" cy="208184"/>
              <a:chOff x="8356813" y="1074288"/>
              <a:chExt cx="351900" cy="351900"/>
            </a:xfrm>
          </p:grpSpPr>
          <p:sp>
            <p:nvSpPr>
              <p:cNvPr id="1519" name="Google Shape;1519;p38">
                <a:extLst>
                  <a:ext uri="{FF2B5EF4-FFF2-40B4-BE49-F238E27FC236}">
                    <a16:creationId xmlns:a16="http://schemas.microsoft.com/office/drawing/2014/main" id="{0D3F4A72-4DA6-CA08-642F-3313DF3671B6}"/>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8">
                <a:extLst>
                  <a:ext uri="{FF2B5EF4-FFF2-40B4-BE49-F238E27FC236}">
                    <a16:creationId xmlns:a16="http://schemas.microsoft.com/office/drawing/2014/main" id="{FB837320-4D7E-9509-8FB9-444FA36A2F6A}"/>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38">
              <a:extLst>
                <a:ext uri="{FF2B5EF4-FFF2-40B4-BE49-F238E27FC236}">
                  <a16:creationId xmlns:a16="http://schemas.microsoft.com/office/drawing/2014/main" id="{EBB31E02-BBC8-59E2-5340-F28150E9E00A}"/>
                </a:ext>
              </a:extLst>
            </p:cNvPr>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492;p38">
            <a:extLst>
              <a:ext uri="{FF2B5EF4-FFF2-40B4-BE49-F238E27FC236}">
                <a16:creationId xmlns:a16="http://schemas.microsoft.com/office/drawing/2014/main" id="{03E6B1F7-2798-51A3-781B-33EFCB07627D}"/>
              </a:ext>
            </a:extLst>
          </p:cNvPr>
          <p:cNvGrpSpPr/>
          <p:nvPr/>
        </p:nvGrpSpPr>
        <p:grpSpPr>
          <a:xfrm rot="4632008">
            <a:off x="7144443" y="3217379"/>
            <a:ext cx="1711850" cy="2540569"/>
            <a:chOff x="6128138" y="-1301175"/>
            <a:chExt cx="4268216" cy="6666030"/>
          </a:xfrm>
        </p:grpSpPr>
        <p:sp>
          <p:nvSpPr>
            <p:cNvPr id="11" name="Google Shape;1493;p38">
              <a:extLst>
                <a:ext uri="{FF2B5EF4-FFF2-40B4-BE49-F238E27FC236}">
                  <a16:creationId xmlns:a16="http://schemas.microsoft.com/office/drawing/2014/main" id="{E178CE90-58D1-2261-D6D8-680A6DB3F6D6}"/>
                </a:ext>
              </a:extLst>
            </p:cNvPr>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4;p38">
              <a:extLst>
                <a:ext uri="{FF2B5EF4-FFF2-40B4-BE49-F238E27FC236}">
                  <a16:creationId xmlns:a16="http://schemas.microsoft.com/office/drawing/2014/main" id="{3493D649-7E33-664C-10C2-E4705F097046}"/>
                </a:ext>
              </a:extLst>
            </p:cNvPr>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5;p38">
              <a:extLst>
                <a:ext uri="{FF2B5EF4-FFF2-40B4-BE49-F238E27FC236}">
                  <a16:creationId xmlns:a16="http://schemas.microsoft.com/office/drawing/2014/main" id="{345704EB-BB7A-5BA9-DFBD-755E04C38970}"/>
                </a:ext>
              </a:extLst>
            </p:cNvPr>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6;p38">
              <a:extLst>
                <a:ext uri="{FF2B5EF4-FFF2-40B4-BE49-F238E27FC236}">
                  <a16:creationId xmlns:a16="http://schemas.microsoft.com/office/drawing/2014/main" id="{2F7B5119-C21C-A35B-1A67-93D00C2DC91F}"/>
                </a:ext>
              </a:extLst>
            </p:cNvPr>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7;p38">
              <a:extLst>
                <a:ext uri="{FF2B5EF4-FFF2-40B4-BE49-F238E27FC236}">
                  <a16:creationId xmlns:a16="http://schemas.microsoft.com/office/drawing/2014/main" id="{3BE82B10-1FA4-E7E3-8043-711F617ECE2D}"/>
                </a:ext>
              </a:extLst>
            </p:cNvPr>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498;p38">
              <a:extLst>
                <a:ext uri="{FF2B5EF4-FFF2-40B4-BE49-F238E27FC236}">
                  <a16:creationId xmlns:a16="http://schemas.microsoft.com/office/drawing/2014/main" id="{E5EC70B9-8CC9-9B23-450E-9C23C31FFC0B}"/>
                </a:ext>
              </a:extLst>
            </p:cNvPr>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7" name="Google Shape;1499;p38">
              <a:extLst>
                <a:ext uri="{FF2B5EF4-FFF2-40B4-BE49-F238E27FC236}">
                  <a16:creationId xmlns:a16="http://schemas.microsoft.com/office/drawing/2014/main" id="{788473DC-22D1-7FBB-1521-5DF955E3984B}"/>
                </a:ext>
              </a:extLst>
            </p:cNvPr>
            <p:cNvGrpSpPr/>
            <p:nvPr/>
          </p:nvGrpSpPr>
          <p:grpSpPr>
            <a:xfrm rot="5400000">
              <a:off x="7873341" y="4254316"/>
              <a:ext cx="708100" cy="708500"/>
              <a:chOff x="3678700" y="407275"/>
              <a:chExt cx="708100" cy="708500"/>
            </a:xfrm>
          </p:grpSpPr>
          <p:sp>
            <p:nvSpPr>
              <p:cNvPr id="33" name="Google Shape;1500;p38">
                <a:extLst>
                  <a:ext uri="{FF2B5EF4-FFF2-40B4-BE49-F238E27FC236}">
                    <a16:creationId xmlns:a16="http://schemas.microsoft.com/office/drawing/2014/main" id="{E5F6FABE-E72F-32F4-C4CB-24018B4178BC}"/>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01;p38">
                <a:extLst>
                  <a:ext uri="{FF2B5EF4-FFF2-40B4-BE49-F238E27FC236}">
                    <a16:creationId xmlns:a16="http://schemas.microsoft.com/office/drawing/2014/main" id="{16ADD6B4-6B0F-1B68-658F-962A2CE54DC2}"/>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02;p38">
                <a:extLst>
                  <a:ext uri="{FF2B5EF4-FFF2-40B4-BE49-F238E27FC236}">
                    <a16:creationId xmlns:a16="http://schemas.microsoft.com/office/drawing/2014/main" id="{9B61FA41-398C-F70C-1E36-051E9AB006D0}"/>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03;p38">
                <a:extLst>
                  <a:ext uri="{FF2B5EF4-FFF2-40B4-BE49-F238E27FC236}">
                    <a16:creationId xmlns:a16="http://schemas.microsoft.com/office/drawing/2014/main" id="{AFB269AC-0A98-5D67-145B-8D31707269E4}"/>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04;p38">
                <a:extLst>
                  <a:ext uri="{FF2B5EF4-FFF2-40B4-BE49-F238E27FC236}">
                    <a16:creationId xmlns:a16="http://schemas.microsoft.com/office/drawing/2014/main" id="{4B88AA45-EE09-7BFC-3C32-1814D633FEF9}"/>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05;p38">
                <a:extLst>
                  <a:ext uri="{FF2B5EF4-FFF2-40B4-BE49-F238E27FC236}">
                    <a16:creationId xmlns:a16="http://schemas.microsoft.com/office/drawing/2014/main" id="{594D22D6-FAC4-06DC-B67A-0ABA4DECBF14}"/>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06;p38">
                <a:extLst>
                  <a:ext uri="{FF2B5EF4-FFF2-40B4-BE49-F238E27FC236}">
                    <a16:creationId xmlns:a16="http://schemas.microsoft.com/office/drawing/2014/main" id="{978E4AE7-F0BB-C356-5938-E5489C780F53}"/>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507;p38">
              <a:extLst>
                <a:ext uri="{FF2B5EF4-FFF2-40B4-BE49-F238E27FC236}">
                  <a16:creationId xmlns:a16="http://schemas.microsoft.com/office/drawing/2014/main" id="{47B800E8-914C-194B-89C4-6036AB4C3A25}"/>
                </a:ext>
              </a:extLst>
            </p:cNvPr>
            <p:cNvGrpSpPr/>
            <p:nvPr/>
          </p:nvGrpSpPr>
          <p:grpSpPr>
            <a:xfrm rot="5400000">
              <a:off x="8639847" y="3354200"/>
              <a:ext cx="457787" cy="458045"/>
              <a:chOff x="3678700" y="407275"/>
              <a:chExt cx="708100" cy="708500"/>
            </a:xfrm>
          </p:grpSpPr>
          <p:sp>
            <p:nvSpPr>
              <p:cNvPr id="26" name="Google Shape;1508;p38">
                <a:extLst>
                  <a:ext uri="{FF2B5EF4-FFF2-40B4-BE49-F238E27FC236}">
                    <a16:creationId xmlns:a16="http://schemas.microsoft.com/office/drawing/2014/main" id="{5CCEBD99-71C2-AD6A-F0C5-48BEBC34C094}"/>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09;p38">
                <a:extLst>
                  <a:ext uri="{FF2B5EF4-FFF2-40B4-BE49-F238E27FC236}">
                    <a16:creationId xmlns:a16="http://schemas.microsoft.com/office/drawing/2014/main" id="{914A774B-402D-D06B-E06F-035BF587C57D}"/>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10;p38">
                <a:extLst>
                  <a:ext uri="{FF2B5EF4-FFF2-40B4-BE49-F238E27FC236}">
                    <a16:creationId xmlns:a16="http://schemas.microsoft.com/office/drawing/2014/main" id="{A8C2A985-ED85-B476-2A41-031200F70CCF}"/>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11;p38">
                <a:extLst>
                  <a:ext uri="{FF2B5EF4-FFF2-40B4-BE49-F238E27FC236}">
                    <a16:creationId xmlns:a16="http://schemas.microsoft.com/office/drawing/2014/main" id="{ED0088C7-4F7D-BC67-8CF5-1C7C8E27A8B5}"/>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2;p38">
                <a:extLst>
                  <a:ext uri="{FF2B5EF4-FFF2-40B4-BE49-F238E27FC236}">
                    <a16:creationId xmlns:a16="http://schemas.microsoft.com/office/drawing/2014/main" id="{B53625B0-C333-B609-1B89-DA9F79419325}"/>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3;p38">
                <a:extLst>
                  <a:ext uri="{FF2B5EF4-FFF2-40B4-BE49-F238E27FC236}">
                    <a16:creationId xmlns:a16="http://schemas.microsoft.com/office/drawing/2014/main" id="{873F13C3-3C0B-27B1-04C5-2C2AD1F77EF7}"/>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4;p38">
                <a:extLst>
                  <a:ext uri="{FF2B5EF4-FFF2-40B4-BE49-F238E27FC236}">
                    <a16:creationId xmlns:a16="http://schemas.microsoft.com/office/drawing/2014/main" id="{3342EE86-5809-D215-C048-DA2836A75E86}"/>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515;p38">
              <a:extLst>
                <a:ext uri="{FF2B5EF4-FFF2-40B4-BE49-F238E27FC236}">
                  <a16:creationId xmlns:a16="http://schemas.microsoft.com/office/drawing/2014/main" id="{36E5158E-15E9-39C5-E97F-F78524B5ABC8}"/>
                </a:ext>
              </a:extLst>
            </p:cNvPr>
            <p:cNvGrpSpPr/>
            <p:nvPr/>
          </p:nvGrpSpPr>
          <p:grpSpPr>
            <a:xfrm>
              <a:off x="7787267" y="539497"/>
              <a:ext cx="208184" cy="208184"/>
              <a:chOff x="8356813" y="1074288"/>
              <a:chExt cx="351900" cy="351900"/>
            </a:xfrm>
          </p:grpSpPr>
          <p:sp>
            <p:nvSpPr>
              <p:cNvPr id="24" name="Google Shape;1516;p38">
                <a:extLst>
                  <a:ext uri="{FF2B5EF4-FFF2-40B4-BE49-F238E27FC236}">
                    <a16:creationId xmlns:a16="http://schemas.microsoft.com/office/drawing/2014/main" id="{3DB7F97D-05C5-F263-60CE-46D9A9CCF552}"/>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17;p38">
                <a:extLst>
                  <a:ext uri="{FF2B5EF4-FFF2-40B4-BE49-F238E27FC236}">
                    <a16:creationId xmlns:a16="http://schemas.microsoft.com/office/drawing/2014/main" id="{D70CABD4-091E-FE08-DD5C-56DF6B4B3BE2}"/>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518;p38">
              <a:extLst>
                <a:ext uri="{FF2B5EF4-FFF2-40B4-BE49-F238E27FC236}">
                  <a16:creationId xmlns:a16="http://schemas.microsoft.com/office/drawing/2014/main" id="{F0EBAD79-11D6-ED09-ACD4-F2D31F9504B3}"/>
                </a:ext>
              </a:extLst>
            </p:cNvPr>
            <p:cNvGrpSpPr/>
            <p:nvPr/>
          </p:nvGrpSpPr>
          <p:grpSpPr>
            <a:xfrm>
              <a:off x="7194842" y="2467660"/>
              <a:ext cx="208184" cy="208184"/>
              <a:chOff x="8356813" y="1074288"/>
              <a:chExt cx="351900" cy="351900"/>
            </a:xfrm>
          </p:grpSpPr>
          <p:sp>
            <p:nvSpPr>
              <p:cNvPr id="22" name="Google Shape;1519;p38">
                <a:extLst>
                  <a:ext uri="{FF2B5EF4-FFF2-40B4-BE49-F238E27FC236}">
                    <a16:creationId xmlns:a16="http://schemas.microsoft.com/office/drawing/2014/main" id="{FD3951E7-9B29-561B-B93D-376383E5A082}"/>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20;p38">
                <a:extLst>
                  <a:ext uri="{FF2B5EF4-FFF2-40B4-BE49-F238E27FC236}">
                    <a16:creationId xmlns:a16="http://schemas.microsoft.com/office/drawing/2014/main" id="{7B9BBF5F-0C59-732A-AB31-3B8991C83487}"/>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521;p38">
              <a:extLst>
                <a:ext uri="{FF2B5EF4-FFF2-40B4-BE49-F238E27FC236}">
                  <a16:creationId xmlns:a16="http://schemas.microsoft.com/office/drawing/2014/main" id="{D5726E38-E08F-0EE7-2E52-EA759D2A94AB}"/>
                </a:ext>
              </a:extLst>
            </p:cNvPr>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668CED2D-B2DD-1005-D2B1-ECA0623FA87E}"/>
              </a:ext>
            </a:extLst>
          </p:cNvPr>
          <p:cNvPicPr>
            <a:picLocks noChangeAspect="1"/>
          </p:cNvPicPr>
          <p:nvPr/>
        </p:nvPicPr>
        <p:blipFill>
          <a:blip r:embed="rId4"/>
          <a:stretch>
            <a:fillRect/>
          </a:stretch>
        </p:blipFill>
        <p:spPr>
          <a:xfrm>
            <a:off x="6095179" y="1965129"/>
            <a:ext cx="2781693" cy="1554548"/>
          </a:xfrm>
          <a:prstGeom prst="rect">
            <a:avLst/>
          </a:prstGeom>
        </p:spPr>
      </p:pic>
      <p:pic>
        <p:nvPicPr>
          <p:cNvPr id="4" name="Image 3">
            <a:extLst>
              <a:ext uri="{FF2B5EF4-FFF2-40B4-BE49-F238E27FC236}">
                <a16:creationId xmlns:a16="http://schemas.microsoft.com/office/drawing/2014/main" id="{1625FB46-5918-0865-4933-F840CFF07623}"/>
              </a:ext>
            </a:extLst>
          </p:cNvPr>
          <p:cNvPicPr>
            <a:picLocks noChangeAspect="1"/>
          </p:cNvPicPr>
          <p:nvPr/>
        </p:nvPicPr>
        <p:blipFill>
          <a:blip r:embed="rId5"/>
          <a:stretch>
            <a:fillRect/>
          </a:stretch>
        </p:blipFill>
        <p:spPr>
          <a:xfrm>
            <a:off x="4133200" y="16671"/>
            <a:ext cx="3020910" cy="1451069"/>
          </a:xfrm>
          <a:prstGeom prst="rect">
            <a:avLst/>
          </a:prstGeom>
        </p:spPr>
      </p:pic>
      <p:grpSp>
        <p:nvGrpSpPr>
          <p:cNvPr id="5" name="Google Shape;1437;p35">
            <a:extLst>
              <a:ext uri="{FF2B5EF4-FFF2-40B4-BE49-F238E27FC236}">
                <a16:creationId xmlns:a16="http://schemas.microsoft.com/office/drawing/2014/main" id="{5EF4B855-05AE-4662-536F-8A6D53274565}"/>
              </a:ext>
            </a:extLst>
          </p:cNvPr>
          <p:cNvGrpSpPr/>
          <p:nvPr/>
        </p:nvGrpSpPr>
        <p:grpSpPr>
          <a:xfrm>
            <a:off x="3599950" y="-48798"/>
            <a:ext cx="134070" cy="1891362"/>
            <a:chOff x="8017432" y="-313900"/>
            <a:chExt cx="134070" cy="1891362"/>
          </a:xfrm>
        </p:grpSpPr>
        <p:sp>
          <p:nvSpPr>
            <p:cNvPr id="6" name="Google Shape;1438;p35">
              <a:extLst>
                <a:ext uri="{FF2B5EF4-FFF2-40B4-BE49-F238E27FC236}">
                  <a16:creationId xmlns:a16="http://schemas.microsoft.com/office/drawing/2014/main" id="{408F104E-D0C3-12D8-CD52-4CC9A9465232}"/>
                </a:ext>
              </a:extLst>
            </p:cNvPr>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439;p35">
              <a:extLst>
                <a:ext uri="{FF2B5EF4-FFF2-40B4-BE49-F238E27FC236}">
                  <a16:creationId xmlns:a16="http://schemas.microsoft.com/office/drawing/2014/main" id="{09DCDF99-3466-D2D4-8732-DD28973B12E3}"/>
                </a:ext>
              </a:extLst>
            </p:cNvPr>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8" name="Google Shape;1440;p35">
              <a:extLst>
                <a:ext uri="{FF2B5EF4-FFF2-40B4-BE49-F238E27FC236}">
                  <a16:creationId xmlns:a16="http://schemas.microsoft.com/office/drawing/2014/main" id="{31D7B8BC-C00C-6D2F-0DFB-820B232E9FEE}"/>
                </a:ext>
              </a:extLst>
            </p:cNvPr>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522;p38">
            <a:extLst>
              <a:ext uri="{FF2B5EF4-FFF2-40B4-BE49-F238E27FC236}">
                <a16:creationId xmlns:a16="http://schemas.microsoft.com/office/drawing/2014/main" id="{1161C77E-0054-D494-D9D8-98A5CEE0B0E0}"/>
              </a:ext>
            </a:extLst>
          </p:cNvPr>
          <p:cNvGrpSpPr/>
          <p:nvPr/>
        </p:nvGrpSpPr>
        <p:grpSpPr>
          <a:xfrm>
            <a:off x="-3560" y="4819174"/>
            <a:ext cx="4558967" cy="134100"/>
            <a:chOff x="796100" y="3019701"/>
            <a:chExt cx="4558967" cy="134100"/>
          </a:xfrm>
        </p:grpSpPr>
        <p:sp>
          <p:nvSpPr>
            <p:cNvPr id="40" name="Google Shape;1523;p38">
              <a:extLst>
                <a:ext uri="{FF2B5EF4-FFF2-40B4-BE49-F238E27FC236}">
                  <a16:creationId xmlns:a16="http://schemas.microsoft.com/office/drawing/2014/main" id="{EA931104-35EC-3602-126B-7ECD46B927DB}"/>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1524;p38">
              <a:extLst>
                <a:ext uri="{FF2B5EF4-FFF2-40B4-BE49-F238E27FC236}">
                  <a16:creationId xmlns:a16="http://schemas.microsoft.com/office/drawing/2014/main" id="{F066CFAC-C3E5-A615-58C1-C0564B9A0C6E}"/>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42" name="Google Shape;1525;p38">
              <a:extLst>
                <a:ext uri="{FF2B5EF4-FFF2-40B4-BE49-F238E27FC236}">
                  <a16:creationId xmlns:a16="http://schemas.microsoft.com/office/drawing/2014/main" id="{E88C4DE9-B033-16B3-ED66-177C6BC965EA}"/>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304;p40">
            <a:extLst>
              <a:ext uri="{FF2B5EF4-FFF2-40B4-BE49-F238E27FC236}">
                <a16:creationId xmlns:a16="http://schemas.microsoft.com/office/drawing/2014/main" id="{F26503FE-F829-D3DB-636C-F2591719FB64}"/>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60</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13691262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39"/>
          <p:cNvSpPr txBox="1">
            <a:spLocks noGrp="1"/>
          </p:cNvSpPr>
          <p:nvPr>
            <p:ph type="title"/>
          </p:nvPr>
        </p:nvSpPr>
        <p:spPr>
          <a:xfrm>
            <a:off x="720000" y="189956"/>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ltLang="en-US" sz="2800" dirty="0" err="1"/>
              <a:t>Pourquoi</a:t>
            </a:r>
            <a:r>
              <a:rPr lang="en-US" altLang="en-US" sz="2800" dirty="0"/>
              <a:t> </a:t>
            </a:r>
            <a:r>
              <a:rPr lang="en-US" altLang="en-US" sz="2800" dirty="0" err="1"/>
              <a:t>surveiller</a:t>
            </a:r>
            <a:r>
              <a:rPr lang="en-US" altLang="en-US" sz="2800" dirty="0"/>
              <a:t> </a:t>
            </a:r>
            <a:r>
              <a:rPr lang="en-US" altLang="en-US" sz="2800" dirty="0">
                <a:solidFill>
                  <a:srgbClr val="92D050"/>
                </a:solidFill>
              </a:rPr>
              <a:t>MongoDB</a:t>
            </a:r>
            <a:r>
              <a:rPr lang="en-US" altLang="en-US" sz="2800" dirty="0"/>
              <a:t> ?</a:t>
            </a:r>
          </a:p>
        </p:txBody>
      </p:sp>
      <p:grpSp>
        <p:nvGrpSpPr>
          <p:cNvPr id="1534" name="Google Shape;1534;p39"/>
          <p:cNvGrpSpPr/>
          <p:nvPr/>
        </p:nvGrpSpPr>
        <p:grpSpPr>
          <a:xfrm>
            <a:off x="-2" y="4132283"/>
            <a:ext cx="2308406" cy="1141122"/>
            <a:chOff x="-2" y="4132283"/>
            <a:chExt cx="2308406" cy="1141122"/>
          </a:xfrm>
        </p:grpSpPr>
        <p:sp>
          <p:nvSpPr>
            <p:cNvPr id="1535" name="Google Shape;1535;p39"/>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9"/>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椭圆 1"/>
          <p:cNvSpPr/>
          <p:nvPr>
            <p:custDataLst>
              <p:tags r:id="rId1"/>
            </p:custDataLst>
          </p:nvPr>
        </p:nvSpPr>
        <p:spPr>
          <a:xfrm>
            <a:off x="1668306" y="1391795"/>
            <a:ext cx="453248" cy="453248"/>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lstStyle/>
          <a:p>
            <a:pPr algn="ctr">
              <a:spcBef>
                <a:spcPct val="0"/>
              </a:spcBef>
              <a:spcAft>
                <a:spcPct val="0"/>
              </a:spcAft>
            </a:pPr>
            <a:r>
              <a:rPr lang="en-US" sz="1200" b="1" dirty="0">
                <a:latin typeface="Poppins" panose="00000500000000000000" pitchFamily="2" charset="0"/>
                <a:cs typeface="Poppins" panose="00000500000000000000" pitchFamily="2" charset="0"/>
                <a:sym typeface="+mn-lt"/>
              </a:rPr>
              <a:t>01</a:t>
            </a:r>
            <a:endParaRPr lang="en-US" sz="1200" b="1" dirty="0">
              <a:latin typeface="Poppins" panose="00000500000000000000" pitchFamily="2" charset="0"/>
              <a:cs typeface="Poppins" panose="00000500000000000000" pitchFamily="2" charset="0"/>
              <a:sym typeface="+mn-ea"/>
            </a:endParaRPr>
          </a:p>
        </p:txBody>
      </p:sp>
      <p:sp>
        <p:nvSpPr>
          <p:cNvPr id="9" name="矩形 8"/>
          <p:cNvSpPr/>
          <p:nvPr>
            <p:custDataLst>
              <p:tags r:id="rId2"/>
            </p:custDataLst>
          </p:nvPr>
        </p:nvSpPr>
        <p:spPr>
          <a:xfrm>
            <a:off x="2288554" y="1446359"/>
            <a:ext cx="1690370" cy="349250"/>
          </a:xfrm>
          <a:prstGeom prst="rect">
            <a:avLst/>
          </a:prstGeom>
          <a:noFill/>
        </p:spPr>
        <p:txBody>
          <a:bodyPr wrap="square" lIns="0" tIns="0" rIns="0" bIns="0" rtlCol="0" anchor="ctr" anchorCtr="0">
            <a:noAutofit/>
          </a:bodyPr>
          <a:lstStyle/>
          <a:p>
            <a:pPr>
              <a:spcBef>
                <a:spcPct val="0"/>
              </a:spcBef>
              <a:spcAft>
                <a:spcPct val="0"/>
              </a:spcAft>
            </a:pPr>
            <a:r>
              <a:rPr lang="en-US" altLang="en-US" sz="1200" b="1" dirty="0">
                <a:solidFill>
                  <a:schemeClr val="tx1">
                    <a:lumMod val="100000"/>
                  </a:schemeClr>
                </a:solidFill>
                <a:latin typeface="Poppins" panose="00000500000000000000" pitchFamily="2" charset="0"/>
                <a:cs typeface="Poppins" panose="00000500000000000000" pitchFamily="2" charset="0"/>
                <a:sym typeface="+mn-ea"/>
              </a:rPr>
              <a:t>Prévenir les lenteurs et les pannes</a:t>
            </a:r>
          </a:p>
        </p:txBody>
      </p:sp>
      <p:sp>
        <p:nvSpPr>
          <p:cNvPr id="4" name="椭圆 2"/>
          <p:cNvSpPr/>
          <p:nvPr>
            <p:custDataLst>
              <p:tags r:id="rId3"/>
            </p:custDataLst>
          </p:nvPr>
        </p:nvSpPr>
        <p:spPr>
          <a:xfrm>
            <a:off x="5008549" y="1390399"/>
            <a:ext cx="453248" cy="453248"/>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lstStyle/>
          <a:p>
            <a:pPr algn="ctr">
              <a:spcBef>
                <a:spcPct val="0"/>
              </a:spcBef>
              <a:spcAft>
                <a:spcPct val="0"/>
              </a:spcAft>
            </a:pPr>
            <a:r>
              <a:rPr lang="en-US" sz="1200" b="1">
                <a:latin typeface="Poppins" panose="00000500000000000000" pitchFamily="2" charset="0"/>
                <a:cs typeface="Poppins" panose="00000500000000000000" pitchFamily="2" charset="0"/>
                <a:sym typeface="+mn-lt"/>
              </a:rPr>
              <a:t>02</a:t>
            </a:r>
            <a:endParaRPr lang="en-US" sz="1200" b="1" dirty="0">
              <a:latin typeface="Poppins" panose="00000500000000000000" pitchFamily="2" charset="0"/>
              <a:cs typeface="Poppins" panose="00000500000000000000" pitchFamily="2" charset="0"/>
              <a:sym typeface="+mn-ea"/>
            </a:endParaRPr>
          </a:p>
        </p:txBody>
      </p:sp>
      <p:sp>
        <p:nvSpPr>
          <p:cNvPr id="18" name="矩形 17"/>
          <p:cNvSpPr/>
          <p:nvPr>
            <p:custDataLst>
              <p:tags r:id="rId4"/>
            </p:custDataLst>
          </p:nvPr>
        </p:nvSpPr>
        <p:spPr>
          <a:xfrm>
            <a:off x="5629194" y="1444963"/>
            <a:ext cx="2101003" cy="349250"/>
          </a:xfrm>
          <a:prstGeom prst="rect">
            <a:avLst/>
          </a:prstGeom>
          <a:noFill/>
        </p:spPr>
        <p:txBody>
          <a:bodyPr wrap="square" lIns="0" tIns="0" rIns="0" bIns="0" rtlCol="0" anchor="ctr" anchorCtr="0">
            <a:noAutofit/>
          </a:bodyPr>
          <a:lstStyle/>
          <a:p>
            <a:pPr>
              <a:spcBef>
                <a:spcPct val="0"/>
              </a:spcBef>
              <a:spcAft>
                <a:spcPct val="0"/>
              </a:spcAft>
            </a:pPr>
            <a:r>
              <a:rPr lang="en-US" altLang="en-US" sz="1200" b="1" dirty="0">
                <a:solidFill>
                  <a:schemeClr val="tx1">
                    <a:lumMod val="100000"/>
                  </a:schemeClr>
                </a:solidFill>
                <a:latin typeface="Poppins" panose="00000500000000000000" pitchFamily="2" charset="0"/>
                <a:cs typeface="Poppins" panose="00000500000000000000" pitchFamily="2" charset="0"/>
                <a:sym typeface="+mn-ea"/>
              </a:rPr>
              <a:t>Optimiser les ressources (RAM, CPU, disque)</a:t>
            </a:r>
          </a:p>
        </p:txBody>
      </p:sp>
      <p:sp>
        <p:nvSpPr>
          <p:cNvPr id="12" name="椭圆 11"/>
          <p:cNvSpPr/>
          <p:nvPr>
            <p:custDataLst>
              <p:tags r:id="rId5"/>
            </p:custDataLst>
          </p:nvPr>
        </p:nvSpPr>
        <p:spPr>
          <a:xfrm>
            <a:off x="691519" y="2959987"/>
            <a:ext cx="453248" cy="453248"/>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lstStyle/>
          <a:p>
            <a:pPr algn="ctr">
              <a:spcBef>
                <a:spcPct val="0"/>
              </a:spcBef>
              <a:spcAft>
                <a:spcPct val="0"/>
              </a:spcAft>
            </a:pPr>
            <a:r>
              <a:rPr lang="en-US" sz="1200" b="1">
                <a:latin typeface="Poppins" panose="00000500000000000000" pitchFamily="2" charset="0"/>
                <a:cs typeface="Poppins" panose="00000500000000000000" pitchFamily="2" charset="0"/>
                <a:sym typeface="+mn-lt"/>
              </a:rPr>
              <a:t>03</a:t>
            </a:r>
            <a:endParaRPr lang="en-US" sz="1200" b="1" dirty="0">
              <a:latin typeface="Poppins" panose="00000500000000000000" pitchFamily="2" charset="0"/>
              <a:cs typeface="Poppins" panose="00000500000000000000" pitchFamily="2" charset="0"/>
              <a:sym typeface="+mn-ea"/>
            </a:endParaRPr>
          </a:p>
        </p:txBody>
      </p:sp>
      <p:sp>
        <p:nvSpPr>
          <p:cNvPr id="20" name="矩形 19"/>
          <p:cNvSpPr/>
          <p:nvPr>
            <p:custDataLst>
              <p:tags r:id="rId6"/>
            </p:custDataLst>
          </p:nvPr>
        </p:nvSpPr>
        <p:spPr>
          <a:xfrm>
            <a:off x="1311929" y="3014551"/>
            <a:ext cx="1619250" cy="349250"/>
          </a:xfrm>
          <a:prstGeom prst="rect">
            <a:avLst/>
          </a:prstGeom>
          <a:noFill/>
        </p:spPr>
        <p:txBody>
          <a:bodyPr wrap="square" lIns="0" tIns="0" rIns="0" bIns="0" rtlCol="0" anchor="ctr" anchorCtr="0">
            <a:noAutofit/>
          </a:bodyPr>
          <a:lstStyle/>
          <a:p>
            <a:pPr>
              <a:spcBef>
                <a:spcPct val="0"/>
              </a:spcBef>
              <a:spcAft>
                <a:spcPct val="0"/>
              </a:spcAft>
            </a:pPr>
            <a:r>
              <a:rPr lang="en-US" altLang="en-US" sz="1200" b="1" dirty="0">
                <a:solidFill>
                  <a:schemeClr val="tx1">
                    <a:lumMod val="100000"/>
                  </a:schemeClr>
                </a:solidFill>
                <a:latin typeface="Poppins" panose="00000500000000000000" pitchFamily="2" charset="0"/>
                <a:cs typeface="Poppins" panose="00000500000000000000" pitchFamily="2" charset="0"/>
                <a:sym typeface="+mn-ea"/>
              </a:rPr>
              <a:t>Analyser les probl</a:t>
            </a:r>
            <a:r>
              <a:rPr lang="" altLang="en-US" sz="1200" b="1" dirty="0">
                <a:solidFill>
                  <a:schemeClr val="tx1">
                    <a:lumMod val="100000"/>
                  </a:schemeClr>
                </a:solidFill>
                <a:latin typeface="Poppins" panose="00000500000000000000" pitchFamily="2" charset="0"/>
                <a:cs typeface="Poppins" panose="00000500000000000000" pitchFamily="2" charset="0"/>
                <a:sym typeface="+mn-ea"/>
              </a:rPr>
              <a:t>è</a:t>
            </a:r>
            <a:r>
              <a:rPr lang="en-US" altLang="en-US" sz="1200" b="1" dirty="0">
                <a:solidFill>
                  <a:schemeClr val="tx1">
                    <a:lumMod val="100000"/>
                  </a:schemeClr>
                </a:solidFill>
                <a:latin typeface="Poppins" panose="00000500000000000000" pitchFamily="2" charset="0"/>
                <a:cs typeface="Poppins" panose="00000500000000000000" pitchFamily="2" charset="0"/>
                <a:sym typeface="+mn-ea"/>
              </a:rPr>
              <a:t>mes en temps réel</a:t>
            </a:r>
          </a:p>
        </p:txBody>
      </p:sp>
      <p:sp>
        <p:nvSpPr>
          <p:cNvPr id="5" name="椭圆 3"/>
          <p:cNvSpPr/>
          <p:nvPr>
            <p:custDataLst>
              <p:tags r:id="rId7"/>
            </p:custDataLst>
          </p:nvPr>
        </p:nvSpPr>
        <p:spPr>
          <a:xfrm>
            <a:off x="6449201" y="2902969"/>
            <a:ext cx="453248" cy="453248"/>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lstStyle/>
          <a:p>
            <a:pPr algn="ctr">
              <a:spcBef>
                <a:spcPct val="0"/>
              </a:spcBef>
              <a:spcAft>
                <a:spcPct val="0"/>
              </a:spcAft>
            </a:pPr>
            <a:r>
              <a:rPr lang="en-US" sz="1200" b="1">
                <a:latin typeface="Poppins" panose="00000500000000000000" pitchFamily="2" charset="0"/>
                <a:cs typeface="Poppins" panose="00000500000000000000" pitchFamily="2" charset="0"/>
                <a:sym typeface="+mn-lt"/>
              </a:rPr>
              <a:t>04</a:t>
            </a:r>
            <a:endParaRPr lang="en-US" sz="1200" b="1" dirty="0">
              <a:latin typeface="Poppins" panose="00000500000000000000" pitchFamily="2" charset="0"/>
              <a:cs typeface="Poppins" panose="00000500000000000000" pitchFamily="2" charset="0"/>
              <a:sym typeface="+mn-ea"/>
            </a:endParaRPr>
          </a:p>
        </p:txBody>
      </p:sp>
      <p:sp>
        <p:nvSpPr>
          <p:cNvPr id="22" name="矩形 21"/>
          <p:cNvSpPr/>
          <p:nvPr>
            <p:custDataLst>
              <p:tags r:id="rId8"/>
            </p:custDataLst>
          </p:nvPr>
        </p:nvSpPr>
        <p:spPr>
          <a:xfrm>
            <a:off x="7069375" y="2957533"/>
            <a:ext cx="1505585" cy="349250"/>
          </a:xfrm>
          <a:prstGeom prst="rect">
            <a:avLst/>
          </a:prstGeom>
          <a:noFill/>
        </p:spPr>
        <p:txBody>
          <a:bodyPr wrap="square" lIns="0" tIns="0" rIns="0" bIns="0" rtlCol="0" anchor="ctr" anchorCtr="0">
            <a:noAutofit/>
          </a:bodyPr>
          <a:lstStyle/>
          <a:p>
            <a:pPr>
              <a:spcBef>
                <a:spcPct val="0"/>
              </a:spcBef>
              <a:spcAft>
                <a:spcPct val="0"/>
              </a:spcAft>
            </a:pPr>
            <a:r>
              <a:rPr lang="en-US" altLang="en-US" sz="1200" b="1" dirty="0">
                <a:solidFill>
                  <a:schemeClr val="tx1">
                    <a:lumMod val="100000"/>
                  </a:schemeClr>
                </a:solidFill>
                <a:latin typeface="Poppins" panose="00000500000000000000" pitchFamily="2" charset="0"/>
                <a:cs typeface="Poppins" panose="00000500000000000000" pitchFamily="2" charset="0"/>
                <a:sym typeface="+mn-ea"/>
              </a:rPr>
              <a:t>Alerter automatiquement en cas d’erreur</a:t>
            </a:r>
          </a:p>
        </p:txBody>
      </p:sp>
      <p:grpSp>
        <p:nvGrpSpPr>
          <p:cNvPr id="11096" name="Google Shape;11096;p78"/>
          <p:cNvGrpSpPr/>
          <p:nvPr/>
        </p:nvGrpSpPr>
        <p:grpSpPr>
          <a:xfrm>
            <a:off x="7456725" y="3694768"/>
            <a:ext cx="546735" cy="437515"/>
            <a:chOff x="3584280" y="3699191"/>
            <a:chExt cx="358069" cy="317995"/>
          </a:xfrm>
        </p:grpSpPr>
        <p:sp>
          <p:nvSpPr>
            <p:cNvPr id="11097" name="Google Shape;11097;p78"/>
            <p:cNvSpPr/>
            <p:nvPr/>
          </p:nvSpPr>
          <p:spPr>
            <a:xfrm>
              <a:off x="3584280"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1098" name="Google Shape;11098;p78"/>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1099" name="Google Shape;11099;p78"/>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1100" name="Google Shape;11100;p78"/>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grpSp>
      <p:grpSp>
        <p:nvGrpSpPr>
          <p:cNvPr id="12712" name="Google Shape;12712;p81"/>
          <p:cNvGrpSpPr/>
          <p:nvPr/>
        </p:nvGrpSpPr>
        <p:grpSpPr>
          <a:xfrm>
            <a:off x="6028610" y="1975188"/>
            <a:ext cx="527685" cy="480060"/>
            <a:chOff x="3527780" y="2885263"/>
            <a:chExt cx="347435" cy="345534"/>
          </a:xfrm>
        </p:grpSpPr>
        <p:sp>
          <p:nvSpPr>
            <p:cNvPr id="12713" name="Google Shape;12713;p81"/>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2714" name="Google Shape;12714;p81"/>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2715" name="Google Shape;12715;p81"/>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2716" name="Google Shape;12716;p81"/>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2717" name="Google Shape;12717;p81"/>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2718" name="Google Shape;12718;p81"/>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2719" name="Google Shape;12719;p81"/>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2720" name="Google Shape;12720;p81"/>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2721" name="Google Shape;12721;p81"/>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2722" name="Google Shape;12722;p81"/>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2723" name="Google Shape;12723;p81"/>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2724" name="Google Shape;12724;p81"/>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2725" name="Google Shape;12725;p81"/>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2726" name="Google Shape;12726;p81"/>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2727" name="Google Shape;12727;p81"/>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2728" name="Google Shape;12728;p81"/>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2729" name="Google Shape;12729;p81"/>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2730" name="Google Shape;12730;p81"/>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2731" name="Google Shape;12731;p81"/>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2732" name="Google Shape;12732;p81"/>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2733" name="Google Shape;12733;p81"/>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2734" name="Google Shape;12734;p81"/>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2735" name="Google Shape;12735;p81"/>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grpSp>
      <p:grpSp>
        <p:nvGrpSpPr>
          <p:cNvPr id="11256" name="Google Shape;11256;p79"/>
          <p:cNvGrpSpPr/>
          <p:nvPr/>
        </p:nvGrpSpPr>
        <p:grpSpPr>
          <a:xfrm>
            <a:off x="1676419" y="3593036"/>
            <a:ext cx="530225" cy="438785"/>
            <a:chOff x="3950316" y="3820307"/>
            <a:chExt cx="369805" cy="353782"/>
          </a:xfrm>
        </p:grpSpPr>
        <p:sp>
          <p:nvSpPr>
            <p:cNvPr id="11257" name="Google Shape;11257;p79"/>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1258" name="Google Shape;11258;p79"/>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1259" name="Google Shape;11259;p79"/>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sp>
          <p:nvSpPr>
            <p:cNvPr id="11260" name="Google Shape;11260;p79"/>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grpSp>
      <p:sp>
        <p:nvSpPr>
          <p:cNvPr id="13067" name="Google Shape;13067;p81"/>
          <p:cNvSpPr/>
          <p:nvPr/>
        </p:nvSpPr>
        <p:spPr>
          <a:xfrm>
            <a:off x="2710829" y="1971504"/>
            <a:ext cx="434340" cy="438785"/>
          </a:xfrm>
          <a:custGeom>
            <a:avLst/>
            <a:gdLst/>
            <a:ahLst/>
            <a:cxnLst/>
            <a:rect l="l" t="t" r="r" b="b"/>
            <a:pathLst>
              <a:path w="10264" h="10978" extrusionOk="0">
                <a:moveTo>
                  <a:pt x="3096" y="310"/>
                </a:moveTo>
                <a:lnTo>
                  <a:pt x="3096" y="381"/>
                </a:lnTo>
                <a:lnTo>
                  <a:pt x="3096" y="3870"/>
                </a:lnTo>
                <a:cubicBezTo>
                  <a:pt x="3096" y="4787"/>
                  <a:pt x="3811" y="5549"/>
                  <a:pt x="4704" y="5644"/>
                </a:cubicBezTo>
                <a:lnTo>
                  <a:pt x="4704" y="6965"/>
                </a:lnTo>
                <a:lnTo>
                  <a:pt x="2656" y="6965"/>
                </a:lnTo>
                <a:lnTo>
                  <a:pt x="2656" y="310"/>
                </a:lnTo>
                <a:close/>
                <a:moveTo>
                  <a:pt x="7585" y="310"/>
                </a:moveTo>
                <a:lnTo>
                  <a:pt x="7585" y="6965"/>
                </a:lnTo>
                <a:lnTo>
                  <a:pt x="5549" y="6965"/>
                </a:lnTo>
                <a:lnTo>
                  <a:pt x="5549" y="5644"/>
                </a:lnTo>
                <a:cubicBezTo>
                  <a:pt x="6454" y="5549"/>
                  <a:pt x="7168" y="4787"/>
                  <a:pt x="7168" y="3870"/>
                </a:cubicBezTo>
                <a:lnTo>
                  <a:pt x="7168" y="381"/>
                </a:lnTo>
                <a:lnTo>
                  <a:pt x="7168" y="310"/>
                </a:lnTo>
                <a:close/>
                <a:moveTo>
                  <a:pt x="2370" y="310"/>
                </a:moveTo>
                <a:lnTo>
                  <a:pt x="2370" y="7132"/>
                </a:lnTo>
                <a:cubicBezTo>
                  <a:pt x="2370" y="7215"/>
                  <a:pt x="2453" y="7287"/>
                  <a:pt x="2537" y="7287"/>
                </a:cubicBezTo>
                <a:lnTo>
                  <a:pt x="4728" y="7287"/>
                </a:lnTo>
                <a:lnTo>
                  <a:pt x="4728" y="7823"/>
                </a:lnTo>
                <a:lnTo>
                  <a:pt x="334" y="7823"/>
                </a:lnTo>
                <a:lnTo>
                  <a:pt x="334" y="7287"/>
                </a:lnTo>
                <a:lnTo>
                  <a:pt x="1668" y="7287"/>
                </a:lnTo>
                <a:cubicBezTo>
                  <a:pt x="1751" y="7287"/>
                  <a:pt x="1822" y="7215"/>
                  <a:pt x="1822" y="7132"/>
                </a:cubicBezTo>
                <a:lnTo>
                  <a:pt x="1822" y="6692"/>
                </a:lnTo>
                <a:cubicBezTo>
                  <a:pt x="1822" y="6608"/>
                  <a:pt x="1751" y="6537"/>
                  <a:pt x="1668" y="6537"/>
                </a:cubicBezTo>
                <a:cubicBezTo>
                  <a:pt x="1572" y="6537"/>
                  <a:pt x="1501" y="6608"/>
                  <a:pt x="1501" y="6692"/>
                </a:cubicBezTo>
                <a:lnTo>
                  <a:pt x="1501" y="6965"/>
                </a:lnTo>
                <a:lnTo>
                  <a:pt x="322" y="6965"/>
                </a:lnTo>
                <a:lnTo>
                  <a:pt x="322" y="5501"/>
                </a:lnTo>
                <a:cubicBezTo>
                  <a:pt x="596" y="5477"/>
                  <a:pt x="846" y="5346"/>
                  <a:pt x="1049" y="5144"/>
                </a:cubicBezTo>
                <a:cubicBezTo>
                  <a:pt x="1287" y="4906"/>
                  <a:pt x="1430" y="4596"/>
                  <a:pt x="1430" y="4275"/>
                </a:cubicBezTo>
                <a:lnTo>
                  <a:pt x="1430" y="310"/>
                </a:lnTo>
                <a:lnTo>
                  <a:pt x="1513" y="310"/>
                </a:lnTo>
                <a:lnTo>
                  <a:pt x="1513" y="6061"/>
                </a:lnTo>
                <a:cubicBezTo>
                  <a:pt x="1513" y="6144"/>
                  <a:pt x="1584" y="6215"/>
                  <a:pt x="1680" y="6215"/>
                </a:cubicBezTo>
                <a:cubicBezTo>
                  <a:pt x="1763" y="6215"/>
                  <a:pt x="1846" y="6144"/>
                  <a:pt x="1846" y="6061"/>
                </a:cubicBezTo>
                <a:lnTo>
                  <a:pt x="1846" y="310"/>
                </a:lnTo>
                <a:close/>
                <a:moveTo>
                  <a:pt x="8430" y="310"/>
                </a:moveTo>
                <a:lnTo>
                  <a:pt x="8430" y="7132"/>
                </a:lnTo>
                <a:cubicBezTo>
                  <a:pt x="8430" y="7215"/>
                  <a:pt x="8502" y="7287"/>
                  <a:pt x="8597" y="7287"/>
                </a:cubicBezTo>
                <a:lnTo>
                  <a:pt x="9943" y="7287"/>
                </a:lnTo>
                <a:lnTo>
                  <a:pt x="9943" y="7823"/>
                </a:lnTo>
                <a:lnTo>
                  <a:pt x="5549" y="7823"/>
                </a:lnTo>
                <a:lnTo>
                  <a:pt x="5549" y="7287"/>
                </a:lnTo>
                <a:lnTo>
                  <a:pt x="7728" y="7287"/>
                </a:lnTo>
                <a:cubicBezTo>
                  <a:pt x="7823" y="7287"/>
                  <a:pt x="7895" y="7215"/>
                  <a:pt x="7895" y="7132"/>
                </a:cubicBezTo>
                <a:lnTo>
                  <a:pt x="7895" y="310"/>
                </a:lnTo>
                <a:close/>
                <a:moveTo>
                  <a:pt x="4716" y="8144"/>
                </a:moveTo>
                <a:lnTo>
                  <a:pt x="4716" y="8751"/>
                </a:lnTo>
                <a:lnTo>
                  <a:pt x="322" y="8751"/>
                </a:lnTo>
                <a:lnTo>
                  <a:pt x="322" y="8144"/>
                </a:lnTo>
                <a:close/>
                <a:moveTo>
                  <a:pt x="9943" y="8144"/>
                </a:moveTo>
                <a:lnTo>
                  <a:pt x="9943" y="8751"/>
                </a:lnTo>
                <a:lnTo>
                  <a:pt x="5549" y="8751"/>
                </a:lnTo>
                <a:lnTo>
                  <a:pt x="5549" y="8144"/>
                </a:lnTo>
                <a:close/>
                <a:moveTo>
                  <a:pt x="4716" y="9073"/>
                </a:moveTo>
                <a:lnTo>
                  <a:pt x="4716" y="9609"/>
                </a:lnTo>
                <a:lnTo>
                  <a:pt x="322" y="9609"/>
                </a:lnTo>
                <a:lnTo>
                  <a:pt x="322" y="9073"/>
                </a:lnTo>
                <a:close/>
                <a:moveTo>
                  <a:pt x="9943" y="9073"/>
                </a:moveTo>
                <a:lnTo>
                  <a:pt x="9943" y="9609"/>
                </a:lnTo>
                <a:lnTo>
                  <a:pt x="5549" y="9609"/>
                </a:lnTo>
                <a:lnTo>
                  <a:pt x="5549" y="9073"/>
                </a:lnTo>
                <a:close/>
                <a:moveTo>
                  <a:pt x="6823" y="619"/>
                </a:moveTo>
                <a:lnTo>
                  <a:pt x="6823" y="3834"/>
                </a:lnTo>
                <a:cubicBezTo>
                  <a:pt x="6847" y="4668"/>
                  <a:pt x="6192" y="5322"/>
                  <a:pt x="5394" y="5322"/>
                </a:cubicBezTo>
                <a:cubicBezTo>
                  <a:pt x="5311" y="5322"/>
                  <a:pt x="5240" y="5406"/>
                  <a:pt x="5240" y="5489"/>
                </a:cubicBezTo>
                <a:lnTo>
                  <a:pt x="5240" y="7132"/>
                </a:lnTo>
                <a:lnTo>
                  <a:pt x="5240" y="7977"/>
                </a:lnTo>
                <a:lnTo>
                  <a:pt x="5240" y="8918"/>
                </a:lnTo>
                <a:lnTo>
                  <a:pt x="5240" y="9763"/>
                </a:lnTo>
                <a:lnTo>
                  <a:pt x="5240" y="10644"/>
                </a:lnTo>
                <a:lnTo>
                  <a:pt x="5025" y="10644"/>
                </a:lnTo>
                <a:lnTo>
                  <a:pt x="5025" y="9752"/>
                </a:lnTo>
                <a:lnTo>
                  <a:pt x="5025" y="8894"/>
                </a:lnTo>
                <a:lnTo>
                  <a:pt x="5025" y="7966"/>
                </a:lnTo>
                <a:lnTo>
                  <a:pt x="5025" y="7108"/>
                </a:lnTo>
                <a:lnTo>
                  <a:pt x="5025" y="5465"/>
                </a:lnTo>
                <a:cubicBezTo>
                  <a:pt x="5025" y="5370"/>
                  <a:pt x="4954" y="5299"/>
                  <a:pt x="4859" y="5299"/>
                </a:cubicBezTo>
                <a:cubicBezTo>
                  <a:pt x="4061" y="5299"/>
                  <a:pt x="3406" y="4644"/>
                  <a:pt x="3406" y="3834"/>
                </a:cubicBezTo>
                <a:lnTo>
                  <a:pt x="3406" y="619"/>
                </a:lnTo>
                <a:cubicBezTo>
                  <a:pt x="3942" y="869"/>
                  <a:pt x="4525" y="1012"/>
                  <a:pt x="5120" y="1012"/>
                </a:cubicBezTo>
                <a:cubicBezTo>
                  <a:pt x="5716" y="1012"/>
                  <a:pt x="6287" y="881"/>
                  <a:pt x="6823" y="619"/>
                </a:cubicBezTo>
                <a:close/>
                <a:moveTo>
                  <a:pt x="4716" y="9930"/>
                </a:moveTo>
                <a:lnTo>
                  <a:pt x="4716" y="10656"/>
                </a:lnTo>
                <a:lnTo>
                  <a:pt x="322" y="10656"/>
                </a:lnTo>
                <a:lnTo>
                  <a:pt x="322" y="9930"/>
                </a:lnTo>
                <a:close/>
                <a:moveTo>
                  <a:pt x="1251" y="0"/>
                </a:moveTo>
                <a:cubicBezTo>
                  <a:pt x="1156" y="0"/>
                  <a:pt x="1084" y="72"/>
                  <a:pt x="1084" y="155"/>
                </a:cubicBezTo>
                <a:lnTo>
                  <a:pt x="1084" y="4287"/>
                </a:lnTo>
                <a:cubicBezTo>
                  <a:pt x="1084" y="4537"/>
                  <a:pt x="989" y="4763"/>
                  <a:pt x="810" y="4941"/>
                </a:cubicBezTo>
                <a:cubicBezTo>
                  <a:pt x="632" y="5120"/>
                  <a:pt x="418" y="5203"/>
                  <a:pt x="156" y="5203"/>
                </a:cubicBezTo>
                <a:cubicBezTo>
                  <a:pt x="72" y="5203"/>
                  <a:pt x="1" y="5275"/>
                  <a:pt x="1" y="5370"/>
                </a:cubicBezTo>
                <a:lnTo>
                  <a:pt x="1" y="7144"/>
                </a:lnTo>
                <a:lnTo>
                  <a:pt x="1" y="7989"/>
                </a:lnTo>
                <a:lnTo>
                  <a:pt x="1" y="8930"/>
                </a:lnTo>
                <a:lnTo>
                  <a:pt x="1" y="9775"/>
                </a:lnTo>
                <a:lnTo>
                  <a:pt x="1" y="10811"/>
                </a:lnTo>
                <a:cubicBezTo>
                  <a:pt x="1" y="10906"/>
                  <a:pt x="72" y="10978"/>
                  <a:pt x="156" y="10978"/>
                </a:cubicBezTo>
                <a:lnTo>
                  <a:pt x="8180" y="10978"/>
                </a:lnTo>
                <a:cubicBezTo>
                  <a:pt x="8276" y="10978"/>
                  <a:pt x="8347" y="10906"/>
                  <a:pt x="8347" y="10811"/>
                </a:cubicBezTo>
                <a:cubicBezTo>
                  <a:pt x="8347" y="10728"/>
                  <a:pt x="8276" y="10656"/>
                  <a:pt x="8180" y="10656"/>
                </a:cubicBezTo>
                <a:lnTo>
                  <a:pt x="5549" y="10656"/>
                </a:lnTo>
                <a:lnTo>
                  <a:pt x="5549" y="9918"/>
                </a:lnTo>
                <a:lnTo>
                  <a:pt x="9943" y="9918"/>
                </a:lnTo>
                <a:lnTo>
                  <a:pt x="9943" y="10656"/>
                </a:lnTo>
                <a:lnTo>
                  <a:pt x="8811" y="10656"/>
                </a:lnTo>
                <a:cubicBezTo>
                  <a:pt x="8716" y="10656"/>
                  <a:pt x="8645" y="10728"/>
                  <a:pt x="8645" y="10811"/>
                </a:cubicBezTo>
                <a:cubicBezTo>
                  <a:pt x="8645" y="10906"/>
                  <a:pt x="8716" y="10978"/>
                  <a:pt x="8811" y="10978"/>
                </a:cubicBezTo>
                <a:lnTo>
                  <a:pt x="10085" y="10978"/>
                </a:lnTo>
                <a:cubicBezTo>
                  <a:pt x="10181" y="10978"/>
                  <a:pt x="10252" y="10906"/>
                  <a:pt x="10252" y="10811"/>
                </a:cubicBezTo>
                <a:lnTo>
                  <a:pt x="10252" y="6644"/>
                </a:lnTo>
                <a:cubicBezTo>
                  <a:pt x="10252" y="6561"/>
                  <a:pt x="10181" y="6489"/>
                  <a:pt x="10085" y="6489"/>
                </a:cubicBezTo>
                <a:cubicBezTo>
                  <a:pt x="10002" y="6489"/>
                  <a:pt x="9919" y="6561"/>
                  <a:pt x="9919" y="6644"/>
                </a:cubicBezTo>
                <a:lnTo>
                  <a:pt x="9919" y="6977"/>
                </a:lnTo>
                <a:lnTo>
                  <a:pt x="8752" y="6977"/>
                </a:lnTo>
                <a:lnTo>
                  <a:pt x="8752" y="322"/>
                </a:lnTo>
                <a:lnTo>
                  <a:pt x="8835" y="322"/>
                </a:lnTo>
                <a:lnTo>
                  <a:pt x="8835" y="4287"/>
                </a:lnTo>
                <a:cubicBezTo>
                  <a:pt x="8835" y="4608"/>
                  <a:pt x="8966" y="4941"/>
                  <a:pt x="9204" y="5156"/>
                </a:cubicBezTo>
                <a:cubicBezTo>
                  <a:pt x="9407" y="5358"/>
                  <a:pt x="9657" y="5489"/>
                  <a:pt x="9943" y="5513"/>
                </a:cubicBezTo>
                <a:lnTo>
                  <a:pt x="9943" y="6013"/>
                </a:lnTo>
                <a:cubicBezTo>
                  <a:pt x="9943" y="6096"/>
                  <a:pt x="10014" y="6180"/>
                  <a:pt x="10097" y="6180"/>
                </a:cubicBezTo>
                <a:cubicBezTo>
                  <a:pt x="10193" y="6180"/>
                  <a:pt x="10264" y="6096"/>
                  <a:pt x="10264" y="6013"/>
                </a:cubicBezTo>
                <a:lnTo>
                  <a:pt x="10264" y="5370"/>
                </a:lnTo>
                <a:cubicBezTo>
                  <a:pt x="10264" y="5275"/>
                  <a:pt x="10193" y="5203"/>
                  <a:pt x="10097" y="5203"/>
                </a:cubicBezTo>
                <a:cubicBezTo>
                  <a:pt x="9847" y="5203"/>
                  <a:pt x="9621" y="5120"/>
                  <a:pt x="9442" y="4941"/>
                </a:cubicBezTo>
                <a:cubicBezTo>
                  <a:pt x="9264" y="4763"/>
                  <a:pt x="9181" y="4537"/>
                  <a:pt x="9181" y="4287"/>
                </a:cubicBezTo>
                <a:lnTo>
                  <a:pt x="9181" y="155"/>
                </a:lnTo>
                <a:cubicBezTo>
                  <a:pt x="9181" y="72"/>
                  <a:pt x="9109" y="0"/>
                  <a:pt x="9014" y="0"/>
                </a:cubicBezTo>
                <a:lnTo>
                  <a:pt x="7002" y="0"/>
                </a:lnTo>
                <a:cubicBezTo>
                  <a:pt x="6918" y="0"/>
                  <a:pt x="6847" y="72"/>
                  <a:pt x="6847" y="155"/>
                </a:cubicBezTo>
                <a:lnTo>
                  <a:pt x="6847" y="310"/>
                </a:lnTo>
                <a:cubicBezTo>
                  <a:pt x="6323" y="596"/>
                  <a:pt x="5728" y="738"/>
                  <a:pt x="5132" y="738"/>
                </a:cubicBezTo>
                <a:cubicBezTo>
                  <a:pt x="4537" y="738"/>
                  <a:pt x="3942" y="596"/>
                  <a:pt x="3418" y="310"/>
                </a:cubicBezTo>
                <a:lnTo>
                  <a:pt x="3418" y="155"/>
                </a:lnTo>
                <a:cubicBezTo>
                  <a:pt x="3418" y="72"/>
                  <a:pt x="3346" y="0"/>
                  <a:pt x="3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Poppins" panose="00000500000000000000" pitchFamily="2" charset="0"/>
              <a:cs typeface="Poppins" panose="00000500000000000000" pitchFamily="2" charset="0"/>
            </a:endParaRPr>
          </a:p>
        </p:txBody>
      </p:sp>
      <p:grpSp>
        <p:nvGrpSpPr>
          <p:cNvPr id="2" name="Google Shape;1522;p38">
            <a:extLst>
              <a:ext uri="{FF2B5EF4-FFF2-40B4-BE49-F238E27FC236}">
                <a16:creationId xmlns:a16="http://schemas.microsoft.com/office/drawing/2014/main" id="{17527146-AB4A-F232-DCDC-B5CB1B287CDE}"/>
              </a:ext>
            </a:extLst>
          </p:cNvPr>
          <p:cNvGrpSpPr/>
          <p:nvPr/>
        </p:nvGrpSpPr>
        <p:grpSpPr>
          <a:xfrm>
            <a:off x="-3560" y="4819174"/>
            <a:ext cx="4558967" cy="134100"/>
            <a:chOff x="796100" y="3019701"/>
            <a:chExt cx="4558967" cy="134100"/>
          </a:xfrm>
        </p:grpSpPr>
        <p:sp>
          <p:nvSpPr>
            <p:cNvPr id="6" name="Google Shape;1523;p38">
              <a:extLst>
                <a:ext uri="{FF2B5EF4-FFF2-40B4-BE49-F238E27FC236}">
                  <a16:creationId xmlns:a16="http://schemas.microsoft.com/office/drawing/2014/main" id="{DFDC9DD3-E70A-5268-D7EB-38C19F7151AC}"/>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524;p38">
              <a:extLst>
                <a:ext uri="{FF2B5EF4-FFF2-40B4-BE49-F238E27FC236}">
                  <a16:creationId xmlns:a16="http://schemas.microsoft.com/office/drawing/2014/main" id="{7B60177E-6C24-7750-2F6D-9E5E78D91F31}"/>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8" name="Google Shape;1525;p38">
              <a:extLst>
                <a:ext uri="{FF2B5EF4-FFF2-40B4-BE49-F238E27FC236}">
                  <a16:creationId xmlns:a16="http://schemas.microsoft.com/office/drawing/2014/main" id="{A89E2CE8-EA4D-90FB-CF90-C89FAB2ACB9C}"/>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304;p40">
            <a:extLst>
              <a:ext uri="{FF2B5EF4-FFF2-40B4-BE49-F238E27FC236}">
                <a16:creationId xmlns:a16="http://schemas.microsoft.com/office/drawing/2014/main" id="{E170D51B-C34A-384B-62B5-BAFD28CA4201}"/>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61</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275903"/>
            <a:ext cx="7704000" cy="572700"/>
          </a:xfrm>
        </p:spPr>
        <p:txBody>
          <a:bodyPr/>
          <a:lstStyle/>
          <a:p>
            <a:r>
              <a:rPr lang="en-US" altLang="en-US" sz="2800" dirty="0" err="1"/>
              <a:t>Outils</a:t>
            </a:r>
            <a:r>
              <a:rPr lang="en-US" altLang="en-US" sz="2800" dirty="0"/>
              <a:t> </a:t>
            </a:r>
            <a:r>
              <a:rPr lang="en-US" altLang="en-US" sz="2800" dirty="0" err="1"/>
              <a:t>visuels</a:t>
            </a:r>
            <a:r>
              <a:rPr lang="en-US" altLang="en-US" sz="2800" dirty="0"/>
              <a:t> – Cloud Manager</a:t>
            </a:r>
          </a:p>
        </p:txBody>
      </p:sp>
      <p:sp>
        <p:nvSpPr>
          <p:cNvPr id="4" name="Subtitle 3"/>
          <p:cNvSpPr>
            <a:spLocks noGrp="1"/>
          </p:cNvSpPr>
          <p:nvPr>
            <p:ph type="subTitle" idx="2"/>
          </p:nvPr>
        </p:nvSpPr>
        <p:spPr>
          <a:xfrm>
            <a:off x="93874" y="1377315"/>
            <a:ext cx="8956252" cy="1830705"/>
          </a:xfrm>
        </p:spPr>
        <p:txBody>
          <a:bodyPr/>
          <a:lstStyle/>
          <a:p>
            <a:r>
              <a:rPr lang="en-US" altLang="en-US" b="1" u="sng" dirty="0" err="1">
                <a:solidFill>
                  <a:srgbClr val="6206A0"/>
                </a:solidFill>
              </a:rPr>
              <a:t>C’est</a:t>
            </a:r>
            <a:r>
              <a:rPr lang="en-US" altLang="en-US" b="1" u="sng" dirty="0">
                <a:solidFill>
                  <a:srgbClr val="6206A0"/>
                </a:solidFill>
              </a:rPr>
              <a:t> quoi Cloud Manager ?</a:t>
            </a:r>
          </a:p>
          <a:p>
            <a:endParaRPr lang="en-US" altLang="en-US" dirty="0"/>
          </a:p>
          <a:p>
            <a:pPr>
              <a:lnSpc>
                <a:spcPct val="150000"/>
              </a:lnSpc>
              <a:buFont typeface="Arial" panose="020B0604020202020204" pitchFamily="34" charset="0"/>
              <a:buChar char="•"/>
            </a:pPr>
            <a:r>
              <a:rPr lang="en-US" altLang="en-US" dirty="0" err="1"/>
              <a:t>C’est</a:t>
            </a:r>
            <a:r>
              <a:rPr lang="en-US" altLang="en-US" dirty="0"/>
              <a:t> un </a:t>
            </a:r>
            <a:r>
              <a:rPr lang="en-US" altLang="en-US" dirty="0" err="1"/>
              <a:t>outil</a:t>
            </a:r>
            <a:r>
              <a:rPr lang="en-US" altLang="en-US" dirty="0"/>
              <a:t> </a:t>
            </a:r>
            <a:r>
              <a:rPr lang="en-US" altLang="en-US" dirty="0" err="1"/>
              <a:t>officiel</a:t>
            </a:r>
            <a:r>
              <a:rPr lang="en-US" altLang="en-US" dirty="0"/>
              <a:t> de </a:t>
            </a:r>
            <a:r>
              <a:rPr lang="en-US" altLang="en-US" dirty="0">
                <a:solidFill>
                  <a:srgbClr val="00B050"/>
                </a:solidFill>
              </a:rPr>
              <a:t>MongoDB</a:t>
            </a:r>
            <a:r>
              <a:rPr lang="en-US" altLang="en-US" dirty="0"/>
              <a:t>(</a:t>
            </a:r>
            <a:r>
              <a:rPr lang="en-US" altLang="en-US" dirty="0" err="1"/>
              <a:t>anciennement</a:t>
            </a:r>
            <a:r>
              <a:rPr lang="en-US" altLang="en-US" dirty="0"/>
              <a:t> </a:t>
            </a:r>
            <a:r>
              <a:rPr lang="en-US" altLang="en-US" dirty="0" err="1"/>
              <a:t>appelé</a:t>
            </a:r>
            <a:r>
              <a:rPr lang="en-US" altLang="en-US" dirty="0"/>
              <a:t> MMS).</a:t>
            </a:r>
          </a:p>
          <a:p>
            <a:pPr>
              <a:lnSpc>
                <a:spcPct val="150000"/>
              </a:lnSpc>
              <a:buFont typeface="Arial" panose="020B0604020202020204" pitchFamily="34" charset="0"/>
              <a:buChar char="•"/>
            </a:pPr>
            <a:r>
              <a:rPr lang="en-US" altLang="en-US" dirty="0"/>
              <a:t>Il </a:t>
            </a:r>
            <a:r>
              <a:rPr lang="en-US" altLang="en-US" dirty="0" err="1"/>
              <a:t>permet</a:t>
            </a:r>
            <a:r>
              <a:rPr lang="en-US" altLang="en-US" dirty="0"/>
              <a:t> de </a:t>
            </a:r>
            <a:r>
              <a:rPr lang="en-US" altLang="en-US" dirty="0" err="1"/>
              <a:t>surveiller</a:t>
            </a:r>
            <a:r>
              <a:rPr lang="en-US" altLang="en-US" dirty="0"/>
              <a:t> les performances de </a:t>
            </a:r>
            <a:r>
              <a:rPr lang="en-US" altLang="en-US" dirty="0">
                <a:solidFill>
                  <a:srgbClr val="00B050"/>
                </a:solidFill>
              </a:rPr>
              <a:t>MongoDB</a:t>
            </a:r>
            <a:r>
              <a:rPr lang="en-US" altLang="en-US" dirty="0"/>
              <a:t> avec </a:t>
            </a:r>
            <a:r>
              <a:rPr lang="en-US" altLang="en-US" dirty="0" err="1"/>
              <a:t>une</a:t>
            </a:r>
            <a:r>
              <a:rPr lang="en-US" altLang="en-US" dirty="0"/>
              <a:t> interface </a:t>
            </a:r>
            <a:r>
              <a:rPr lang="en-US" altLang="en-US" dirty="0" err="1"/>
              <a:t>graphique</a:t>
            </a:r>
            <a:r>
              <a:rPr lang="en-US" altLang="en-US" dirty="0"/>
              <a:t> </a:t>
            </a:r>
            <a:r>
              <a:rPr lang="en-US" altLang="en-US" dirty="0" err="1"/>
              <a:t>en</a:t>
            </a:r>
            <a:r>
              <a:rPr lang="en-US" altLang="en-US" dirty="0"/>
              <a:t> </a:t>
            </a:r>
            <a:r>
              <a:rPr lang="en-US" altLang="en-US" dirty="0" err="1"/>
              <a:t>ligne</a:t>
            </a:r>
            <a:r>
              <a:rPr lang="en-US" altLang="en-US" dirty="0"/>
              <a:t>.</a:t>
            </a:r>
          </a:p>
          <a:p>
            <a:pPr>
              <a:lnSpc>
                <a:spcPct val="150000"/>
              </a:lnSpc>
              <a:buFont typeface="Arial" panose="020B0604020202020204" pitchFamily="34" charset="0"/>
              <a:buChar char="•"/>
            </a:pPr>
            <a:r>
              <a:rPr lang="en-US" altLang="en-US" dirty="0"/>
              <a:t>Tr</a:t>
            </a:r>
            <a:r>
              <a:rPr lang="" altLang="en-US" dirty="0"/>
              <a:t>è</a:t>
            </a:r>
            <a:r>
              <a:rPr lang="en-US" altLang="en-US" dirty="0"/>
              <a:t>s </a:t>
            </a:r>
            <a:r>
              <a:rPr lang="en-US" altLang="en-US" dirty="0" err="1"/>
              <a:t>utilisé</a:t>
            </a:r>
            <a:r>
              <a:rPr lang="en-US" altLang="en-US" dirty="0"/>
              <a:t> </a:t>
            </a:r>
            <a:r>
              <a:rPr lang="en-US" altLang="en-US" dirty="0" err="1"/>
              <a:t>en</a:t>
            </a:r>
            <a:r>
              <a:rPr lang="en-US" altLang="en-US" dirty="0"/>
              <a:t> production dans les </a:t>
            </a:r>
            <a:r>
              <a:rPr lang="en-US" altLang="en-US" dirty="0" err="1"/>
              <a:t>entreprises</a:t>
            </a:r>
            <a:r>
              <a:rPr lang="en-US" altLang="en-US" dirty="0"/>
              <a:t>.</a:t>
            </a:r>
          </a:p>
          <a:p>
            <a:endParaRPr lang="en-US" altLang="en-US" dirty="0"/>
          </a:p>
          <a:p>
            <a:endParaRPr lang="en-US" altLang="en-US" dirty="0"/>
          </a:p>
        </p:txBody>
      </p:sp>
      <p:grpSp>
        <p:nvGrpSpPr>
          <p:cNvPr id="3" name="Google Shape;1522;p38">
            <a:extLst>
              <a:ext uri="{FF2B5EF4-FFF2-40B4-BE49-F238E27FC236}">
                <a16:creationId xmlns:a16="http://schemas.microsoft.com/office/drawing/2014/main" id="{2320087F-6680-A44C-B0C4-8F8176926B3F}"/>
              </a:ext>
            </a:extLst>
          </p:cNvPr>
          <p:cNvGrpSpPr/>
          <p:nvPr/>
        </p:nvGrpSpPr>
        <p:grpSpPr>
          <a:xfrm>
            <a:off x="-3560" y="4819174"/>
            <a:ext cx="4558967" cy="134100"/>
            <a:chOff x="796100" y="3019701"/>
            <a:chExt cx="4558967" cy="134100"/>
          </a:xfrm>
        </p:grpSpPr>
        <p:sp>
          <p:nvSpPr>
            <p:cNvPr id="5" name="Google Shape;1523;p38">
              <a:extLst>
                <a:ext uri="{FF2B5EF4-FFF2-40B4-BE49-F238E27FC236}">
                  <a16:creationId xmlns:a16="http://schemas.microsoft.com/office/drawing/2014/main" id="{9A41EC4D-A795-F259-9201-999681785890}"/>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1524;p38">
              <a:extLst>
                <a:ext uri="{FF2B5EF4-FFF2-40B4-BE49-F238E27FC236}">
                  <a16:creationId xmlns:a16="http://schemas.microsoft.com/office/drawing/2014/main" id="{9E68BB7D-D803-0C90-D819-F4645A228584}"/>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7" name="Google Shape;1525;p38">
              <a:extLst>
                <a:ext uri="{FF2B5EF4-FFF2-40B4-BE49-F238E27FC236}">
                  <a16:creationId xmlns:a16="http://schemas.microsoft.com/office/drawing/2014/main" id="{D429F1D2-FEC8-F482-3C77-E9E5DF5EB3DE}"/>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304;p40">
            <a:extLst>
              <a:ext uri="{FF2B5EF4-FFF2-40B4-BE49-F238E27FC236}">
                <a16:creationId xmlns:a16="http://schemas.microsoft.com/office/drawing/2014/main" id="{8C4597DB-E575-72D1-F0C0-F02EF8D99B77}"/>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62</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75" y="204046"/>
            <a:ext cx="8324850" cy="572770"/>
          </a:xfrm>
        </p:spPr>
        <p:txBody>
          <a:bodyPr/>
          <a:lstStyle/>
          <a:p>
            <a:r>
              <a:rPr lang="en-US" altLang="en-US" sz="2000" dirty="0"/>
              <a:t>Capture </a:t>
            </a:r>
            <a:r>
              <a:rPr lang="en-US" altLang="en-US" sz="2000" dirty="0" err="1"/>
              <a:t>d’écran</a:t>
            </a:r>
            <a:r>
              <a:rPr lang="en-US" altLang="en-US" sz="2000" dirty="0"/>
              <a:t> du tableau de bord de Cloud Manager.</a:t>
            </a:r>
          </a:p>
        </p:txBody>
      </p:sp>
      <p:sp>
        <p:nvSpPr>
          <p:cNvPr id="4" name="Subtitle 3"/>
          <p:cNvSpPr>
            <a:spLocks noGrp="1"/>
          </p:cNvSpPr>
          <p:nvPr>
            <p:ph type="subTitle" idx="2"/>
          </p:nvPr>
        </p:nvSpPr>
        <p:spPr>
          <a:xfrm>
            <a:off x="34079" y="951865"/>
            <a:ext cx="2590588" cy="3440430"/>
          </a:xfrm>
        </p:spPr>
        <p:txBody>
          <a:bodyPr/>
          <a:lstStyle/>
          <a:p>
            <a:pPr algn="ctr"/>
            <a:r>
              <a:rPr lang="en-US" altLang="en-US" b="1" dirty="0"/>
              <a:t>Ce </a:t>
            </a:r>
            <a:r>
              <a:rPr lang="en-US" altLang="en-US" b="1" dirty="0" err="1"/>
              <a:t>qu'on</a:t>
            </a:r>
            <a:r>
              <a:rPr lang="en-US" altLang="en-US" b="1" dirty="0"/>
              <a:t> </a:t>
            </a:r>
            <a:r>
              <a:rPr lang="en-US" altLang="en-US" b="1" dirty="0" err="1"/>
              <a:t>peut</a:t>
            </a:r>
            <a:r>
              <a:rPr lang="en-US" altLang="en-US" b="1" dirty="0"/>
              <a:t> </a:t>
            </a:r>
            <a:r>
              <a:rPr lang="en-US" altLang="en-US" b="1" dirty="0" err="1"/>
              <a:t>voir</a:t>
            </a:r>
            <a:r>
              <a:rPr lang="en-US" altLang="en-US" b="1" dirty="0"/>
              <a:t> dans </a:t>
            </a:r>
            <a:r>
              <a:rPr lang="en-US" altLang="en-US" b="1" dirty="0" err="1"/>
              <a:t>l’interface</a:t>
            </a:r>
            <a:r>
              <a:rPr lang="en-US" altLang="en-US" b="1" dirty="0"/>
              <a:t> :</a:t>
            </a:r>
            <a:endParaRPr lang="en-US" altLang="en-US" dirty="0"/>
          </a:p>
          <a:p>
            <a:pPr>
              <a:lnSpc>
                <a:spcPct val="150000"/>
              </a:lnSpc>
              <a:buFont typeface="Arial" panose="020B0604020202020204" pitchFamily="34" charset="0"/>
              <a:buChar char="•"/>
            </a:pPr>
            <a:r>
              <a:rPr lang="en-US" altLang="en-US" dirty="0" err="1"/>
              <a:t>Utilisation</a:t>
            </a:r>
            <a:r>
              <a:rPr lang="en-US" altLang="en-US" dirty="0"/>
              <a:t> du </a:t>
            </a:r>
            <a:r>
              <a:rPr lang="en-US" altLang="en-US" dirty="0" err="1"/>
              <a:t>processeur</a:t>
            </a:r>
            <a:r>
              <a:rPr lang="en-US" altLang="en-US" dirty="0"/>
              <a:t> (CPU)</a:t>
            </a:r>
          </a:p>
          <a:p>
            <a:pPr>
              <a:lnSpc>
                <a:spcPct val="150000"/>
              </a:lnSpc>
              <a:buFont typeface="Arial" panose="020B0604020202020204" pitchFamily="34" charset="0"/>
              <a:buChar char="•"/>
            </a:pPr>
            <a:r>
              <a:rPr lang="en-US" altLang="en-US" dirty="0" err="1"/>
              <a:t>Mémoire</a:t>
            </a:r>
            <a:r>
              <a:rPr lang="en-US" altLang="en-US" dirty="0"/>
              <a:t> RAM </a:t>
            </a:r>
            <a:r>
              <a:rPr lang="en-US" altLang="en-US" dirty="0" err="1"/>
              <a:t>utilisée</a:t>
            </a:r>
            <a:endParaRPr lang="en-US" altLang="en-US" dirty="0"/>
          </a:p>
          <a:p>
            <a:pPr>
              <a:lnSpc>
                <a:spcPct val="150000"/>
              </a:lnSpc>
              <a:buFont typeface="Arial" panose="020B0604020202020204" pitchFamily="34" charset="0"/>
              <a:buChar char="•"/>
            </a:pPr>
            <a:r>
              <a:rPr lang="en-US" altLang="en-US" dirty="0"/>
              <a:t>Nombre de </a:t>
            </a:r>
            <a:r>
              <a:rPr lang="en-US" altLang="en-US" dirty="0" err="1"/>
              <a:t>connexions</a:t>
            </a:r>
            <a:r>
              <a:rPr lang="en-US" altLang="en-US" dirty="0"/>
              <a:t> actives</a:t>
            </a:r>
          </a:p>
          <a:p>
            <a:pPr>
              <a:lnSpc>
                <a:spcPct val="150000"/>
              </a:lnSpc>
              <a:buFont typeface="Arial" panose="020B0604020202020204" pitchFamily="34" charset="0"/>
              <a:buChar char="•"/>
            </a:pPr>
            <a:r>
              <a:rPr lang="en-US" altLang="en-US" dirty="0" err="1"/>
              <a:t>Activité</a:t>
            </a:r>
            <a:r>
              <a:rPr lang="en-US" altLang="en-US" dirty="0"/>
              <a:t> des </a:t>
            </a:r>
            <a:r>
              <a:rPr lang="en-US" altLang="en-US" dirty="0" err="1"/>
              <a:t>disques</a:t>
            </a:r>
            <a:endParaRPr lang="en-US" altLang="en-US" dirty="0"/>
          </a:p>
          <a:p>
            <a:pPr>
              <a:lnSpc>
                <a:spcPct val="150000"/>
              </a:lnSpc>
              <a:buFont typeface="Arial" panose="020B0604020202020204" pitchFamily="34" charset="0"/>
              <a:buChar char="•"/>
            </a:pPr>
            <a:r>
              <a:rPr lang="en-US" altLang="en-US" dirty="0"/>
              <a:t>Nombre de </a:t>
            </a:r>
            <a:r>
              <a:rPr lang="en-US" altLang="en-US" dirty="0" err="1"/>
              <a:t>requêtes</a:t>
            </a:r>
            <a:r>
              <a:rPr lang="en-US" altLang="en-US" dirty="0"/>
              <a:t> par </a:t>
            </a:r>
            <a:r>
              <a:rPr lang="en-US" altLang="en-US" dirty="0" err="1"/>
              <a:t>seconde</a:t>
            </a:r>
            <a:endParaRPr lang="en-US" altLang="en-US" dirty="0"/>
          </a:p>
          <a:p>
            <a:pPr>
              <a:lnSpc>
                <a:spcPct val="150000"/>
              </a:lnSpc>
              <a:buFont typeface="Arial" panose="020B0604020202020204" pitchFamily="34" charset="0"/>
              <a:buChar char="•"/>
            </a:pPr>
            <a:r>
              <a:rPr lang="en-US" altLang="en-US" dirty="0" err="1"/>
              <a:t>Chargement</a:t>
            </a:r>
            <a:r>
              <a:rPr lang="en-US" altLang="en-US" dirty="0"/>
              <a:t> des collections MongoDB</a:t>
            </a:r>
          </a:p>
        </p:txBody>
      </p:sp>
      <p:pic>
        <p:nvPicPr>
          <p:cNvPr id="6" name="Picture 5"/>
          <p:cNvPicPr/>
          <p:nvPr/>
        </p:nvPicPr>
        <p:blipFill>
          <a:blip r:embed="rId2"/>
          <a:stretch>
            <a:fillRect/>
          </a:stretch>
        </p:blipFill>
        <p:spPr>
          <a:xfrm>
            <a:off x="2802467" y="1059815"/>
            <a:ext cx="6184688" cy="3522980"/>
          </a:xfrm>
          <a:prstGeom prst="rect">
            <a:avLst/>
          </a:prstGeom>
        </p:spPr>
      </p:pic>
      <p:grpSp>
        <p:nvGrpSpPr>
          <p:cNvPr id="3" name="Google Shape;1522;p38">
            <a:extLst>
              <a:ext uri="{FF2B5EF4-FFF2-40B4-BE49-F238E27FC236}">
                <a16:creationId xmlns:a16="http://schemas.microsoft.com/office/drawing/2014/main" id="{51A9BF22-9117-E407-3159-90B8F532D5E6}"/>
              </a:ext>
            </a:extLst>
          </p:cNvPr>
          <p:cNvGrpSpPr/>
          <p:nvPr/>
        </p:nvGrpSpPr>
        <p:grpSpPr>
          <a:xfrm>
            <a:off x="-3560" y="4819174"/>
            <a:ext cx="4558967" cy="134100"/>
            <a:chOff x="796100" y="3019701"/>
            <a:chExt cx="4558967" cy="134100"/>
          </a:xfrm>
        </p:grpSpPr>
        <p:sp>
          <p:nvSpPr>
            <p:cNvPr id="5" name="Google Shape;1523;p38">
              <a:extLst>
                <a:ext uri="{FF2B5EF4-FFF2-40B4-BE49-F238E27FC236}">
                  <a16:creationId xmlns:a16="http://schemas.microsoft.com/office/drawing/2014/main" id="{73617FEF-09D6-C1BB-1412-E6EF712D18CA}"/>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524;p38">
              <a:extLst>
                <a:ext uri="{FF2B5EF4-FFF2-40B4-BE49-F238E27FC236}">
                  <a16:creationId xmlns:a16="http://schemas.microsoft.com/office/drawing/2014/main" id="{680F1F25-FDFD-8421-8827-3B4C253F23CF}"/>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8" name="Google Shape;1525;p38">
              <a:extLst>
                <a:ext uri="{FF2B5EF4-FFF2-40B4-BE49-F238E27FC236}">
                  <a16:creationId xmlns:a16="http://schemas.microsoft.com/office/drawing/2014/main" id="{F90FAF41-DE19-81F4-D000-E457F1C132E1}"/>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304;p40">
            <a:extLst>
              <a:ext uri="{FF2B5EF4-FFF2-40B4-BE49-F238E27FC236}">
                <a16:creationId xmlns:a16="http://schemas.microsoft.com/office/drawing/2014/main" id="{53535B0B-4F52-4FFA-AB62-EF94AD58D7A2}"/>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63</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271458"/>
            <a:ext cx="7704000" cy="572700"/>
          </a:xfrm>
        </p:spPr>
        <p:txBody>
          <a:bodyPr/>
          <a:lstStyle/>
          <a:p>
            <a:r>
              <a:rPr lang="en-US" altLang="en-US" sz="2800" dirty="0"/>
              <a:t>Logs &amp; </a:t>
            </a:r>
            <a:r>
              <a:rPr lang="en-US" altLang="en-US" sz="2800" dirty="0" err="1"/>
              <a:t>Commandes</a:t>
            </a:r>
            <a:r>
              <a:rPr lang="en-US" altLang="en-US" sz="2800" dirty="0"/>
              <a:t> internes</a:t>
            </a:r>
          </a:p>
        </p:txBody>
      </p:sp>
      <p:sp>
        <p:nvSpPr>
          <p:cNvPr id="4" name="Subtitle 3"/>
          <p:cNvSpPr>
            <a:spLocks noGrp="1"/>
          </p:cNvSpPr>
          <p:nvPr>
            <p:ph type="subTitle" idx="2"/>
          </p:nvPr>
        </p:nvSpPr>
        <p:spPr>
          <a:xfrm>
            <a:off x="395606" y="1203325"/>
            <a:ext cx="8617162" cy="917575"/>
          </a:xfrm>
        </p:spPr>
        <p:txBody>
          <a:bodyPr/>
          <a:lstStyle/>
          <a:p>
            <a:pPr>
              <a:lnSpc>
                <a:spcPct val="150000"/>
              </a:lnSpc>
              <a:buFont typeface="Arial" panose="020B0604020202020204" pitchFamily="34" charset="0"/>
              <a:buChar char="•"/>
            </a:pPr>
            <a:r>
              <a:rPr lang="en-US" altLang="en-US" dirty="0"/>
              <a:t>MongoDB </a:t>
            </a:r>
            <a:r>
              <a:rPr lang="en-US" altLang="en-US" dirty="0" err="1"/>
              <a:t>garde</a:t>
            </a:r>
            <a:r>
              <a:rPr lang="en-US" altLang="en-US" dirty="0"/>
              <a:t> des </a:t>
            </a:r>
            <a:r>
              <a:rPr lang="en-US" altLang="en-US" dirty="0" err="1"/>
              <a:t>informations</a:t>
            </a:r>
            <a:r>
              <a:rPr lang="en-US" altLang="en-US" dirty="0"/>
              <a:t> internes tr</a:t>
            </a:r>
            <a:r>
              <a:rPr lang="" altLang="en-US" dirty="0"/>
              <a:t>è</a:t>
            </a:r>
            <a:r>
              <a:rPr lang="en-US" altLang="en-US" dirty="0"/>
              <a:t>s précieuses sur son</a:t>
            </a:r>
          </a:p>
          <a:p>
            <a:pPr>
              <a:lnSpc>
                <a:spcPct val="150000"/>
              </a:lnSpc>
            </a:pPr>
            <a:r>
              <a:rPr lang="en-US" altLang="en-US" dirty="0" err="1"/>
              <a:t>activité</a:t>
            </a:r>
            <a:r>
              <a:rPr lang="en-US" altLang="en-US" dirty="0"/>
              <a:t>, et que nous </a:t>
            </a:r>
            <a:r>
              <a:rPr lang="en-US" altLang="en-US" dirty="0" err="1"/>
              <a:t>pouvons</a:t>
            </a:r>
            <a:r>
              <a:rPr lang="en-US" altLang="en-US" dirty="0"/>
              <a:t> y </a:t>
            </a:r>
            <a:r>
              <a:rPr lang="en-US" altLang="en-US" dirty="0" err="1"/>
              <a:t>accéder</a:t>
            </a:r>
            <a:r>
              <a:rPr lang="en-US" altLang="en-US" dirty="0"/>
              <a:t> avec des </a:t>
            </a:r>
            <a:r>
              <a:rPr lang="en-US" altLang="en-US" dirty="0" err="1"/>
              <a:t>commandes</a:t>
            </a:r>
            <a:r>
              <a:rPr lang="en-US" altLang="en-US" dirty="0"/>
              <a:t> simples.</a:t>
            </a:r>
          </a:p>
        </p:txBody>
      </p:sp>
      <p:sp>
        <p:nvSpPr>
          <p:cNvPr id="1636" name="Google Shape;1636;p41"/>
          <p:cNvSpPr txBox="1"/>
          <p:nvPr/>
        </p:nvSpPr>
        <p:spPr>
          <a:xfrm>
            <a:off x="395606" y="2120900"/>
            <a:ext cx="3960494" cy="24841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Poppins" panose="00000500000000000000"/>
              <a:buNone/>
              <a:defRPr sz="14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2pPr>
            <a:lvl3pPr marL="1371600" marR="0" lvl="2"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3pPr>
            <a:lvl4pPr marL="1828800" marR="0" lvl="3"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4pPr>
            <a:lvl5pPr marL="2286000" marR="0" lvl="4"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5pPr>
            <a:lvl6pPr marL="2743200" marR="0" lvl="5"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6pPr>
            <a:lvl7pPr marL="3200400" marR="0" lvl="6"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7pPr>
            <a:lvl8pPr marL="3657600" marR="0" lvl="7"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8pPr>
            <a:lvl9pPr marL="4114800" marR="0" lvl="8"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9pPr>
          </a:lstStyle>
          <a:p>
            <a:pPr marL="0" lvl="0" indent="0" algn="l" rtl="0">
              <a:lnSpc>
                <a:spcPct val="150000"/>
              </a:lnSpc>
              <a:spcBef>
                <a:spcPts val="0"/>
              </a:spcBef>
              <a:spcAft>
                <a:spcPts val="0"/>
              </a:spcAft>
              <a:buNone/>
            </a:pPr>
            <a:r>
              <a:rPr lang="en-US" altLang="en-US" b="1" u="sng" dirty="0"/>
              <a:t>Les logs </a:t>
            </a:r>
            <a:r>
              <a:rPr lang="en-US" altLang="en-US" b="1" u="sng" dirty="0">
                <a:solidFill>
                  <a:srgbClr val="00B050"/>
                </a:solidFill>
              </a:rPr>
              <a:t>MongoDB</a:t>
            </a:r>
            <a:endParaRPr lang="en-US" altLang="en-US" u="sng" dirty="0">
              <a:solidFill>
                <a:srgbClr val="00B050"/>
              </a:solidFill>
            </a:endParaRPr>
          </a:p>
          <a:p>
            <a:pPr marL="0" lvl="0" indent="0" algn="l" rtl="0">
              <a:lnSpc>
                <a:spcPct val="150000"/>
              </a:lnSpc>
              <a:spcBef>
                <a:spcPts val="0"/>
              </a:spcBef>
              <a:spcAft>
                <a:spcPts val="0"/>
              </a:spcAft>
              <a:buNone/>
            </a:pPr>
            <a:r>
              <a:rPr lang="en-US" altLang="en-US" dirty="0">
                <a:solidFill>
                  <a:schemeClr val="tx1"/>
                </a:solidFill>
              </a:rPr>
              <a:t>Un </a:t>
            </a:r>
            <a:r>
              <a:rPr lang="en-US" altLang="en-US" dirty="0" err="1">
                <a:solidFill>
                  <a:schemeClr val="tx1"/>
                </a:solidFill>
              </a:rPr>
              <a:t>fichier</a:t>
            </a:r>
            <a:r>
              <a:rPr lang="en-US" altLang="en-US" dirty="0">
                <a:solidFill>
                  <a:schemeClr val="tx1"/>
                </a:solidFill>
              </a:rPr>
              <a:t> </a:t>
            </a:r>
            <a:r>
              <a:rPr lang="en-US" altLang="en-US" dirty="0" err="1">
                <a:solidFill>
                  <a:schemeClr val="tx1"/>
                </a:solidFill>
              </a:rPr>
              <a:t>texte</a:t>
            </a:r>
            <a:r>
              <a:rPr lang="en-US" altLang="en-US" dirty="0">
                <a:solidFill>
                  <a:schemeClr val="tx1"/>
                </a:solidFill>
              </a:rPr>
              <a:t> </a:t>
            </a:r>
            <a:r>
              <a:rPr lang="en-US" altLang="en-US" dirty="0" err="1">
                <a:solidFill>
                  <a:schemeClr val="tx1"/>
                </a:solidFill>
              </a:rPr>
              <a:t>où</a:t>
            </a:r>
            <a:r>
              <a:rPr lang="en-US" altLang="en-US" dirty="0">
                <a:solidFill>
                  <a:schemeClr val="tx1"/>
                </a:solidFill>
              </a:rPr>
              <a:t> MongoDB </a:t>
            </a:r>
            <a:r>
              <a:rPr lang="en-US" altLang="en-US" dirty="0" err="1">
                <a:solidFill>
                  <a:schemeClr val="tx1"/>
                </a:solidFill>
              </a:rPr>
              <a:t>enregistre</a:t>
            </a:r>
            <a:r>
              <a:rPr lang="en-US" altLang="en-US" dirty="0">
                <a:solidFill>
                  <a:schemeClr val="tx1"/>
                </a:solidFill>
              </a:rPr>
              <a:t>   </a:t>
            </a:r>
            <a:r>
              <a:rPr lang="en-US" altLang="en-US" dirty="0" err="1">
                <a:solidFill>
                  <a:schemeClr val="tx1"/>
                </a:solidFill>
              </a:rPr>
              <a:t>automatiquement</a:t>
            </a:r>
            <a:r>
              <a:rPr lang="en-US" altLang="en-US" dirty="0">
                <a:solidFill>
                  <a:schemeClr val="tx1"/>
                </a:solidFill>
              </a:rPr>
              <a:t> :</a:t>
            </a:r>
          </a:p>
          <a:p>
            <a:pPr marL="285750" lvl="0" indent="-285750" algn="l" rtl="0">
              <a:lnSpc>
                <a:spcPct val="150000"/>
              </a:lnSpc>
              <a:spcBef>
                <a:spcPts val="0"/>
              </a:spcBef>
              <a:spcAft>
                <a:spcPts val="0"/>
              </a:spcAft>
              <a:buFont typeface="Arial" panose="020B0604020202020204" pitchFamily="34" charset="0"/>
              <a:buChar char="•"/>
            </a:pPr>
            <a:r>
              <a:rPr lang="en-US" altLang="en-US" dirty="0">
                <a:solidFill>
                  <a:schemeClr val="tx1"/>
                </a:solidFill>
              </a:rPr>
              <a:t>   Les </a:t>
            </a:r>
            <a:r>
              <a:rPr lang="en-US" altLang="en-US" dirty="0" err="1">
                <a:solidFill>
                  <a:schemeClr val="tx1"/>
                </a:solidFill>
              </a:rPr>
              <a:t>erreurs</a:t>
            </a:r>
            <a:endParaRPr lang="en-US" altLang="en-US" dirty="0">
              <a:solidFill>
                <a:schemeClr val="tx1"/>
              </a:solidFill>
            </a:endParaRPr>
          </a:p>
          <a:p>
            <a:pPr marL="285750" lvl="0" indent="-285750" algn="l" rtl="0">
              <a:lnSpc>
                <a:spcPct val="150000"/>
              </a:lnSpc>
              <a:spcBef>
                <a:spcPts val="0"/>
              </a:spcBef>
              <a:spcAft>
                <a:spcPts val="0"/>
              </a:spcAft>
              <a:buFont typeface="Arial" panose="020B0604020202020204" pitchFamily="34" charset="0"/>
              <a:buChar char="•"/>
            </a:pPr>
            <a:r>
              <a:rPr lang="en-US" altLang="en-US" dirty="0">
                <a:solidFill>
                  <a:schemeClr val="tx1"/>
                </a:solidFill>
              </a:rPr>
              <a:t>   Les </a:t>
            </a:r>
            <a:r>
              <a:rPr lang="en-US" altLang="en-US" dirty="0" err="1">
                <a:solidFill>
                  <a:schemeClr val="tx1"/>
                </a:solidFill>
              </a:rPr>
              <a:t>opérations</a:t>
            </a:r>
            <a:r>
              <a:rPr lang="en-US" altLang="en-US" dirty="0">
                <a:solidFill>
                  <a:schemeClr val="tx1"/>
                </a:solidFill>
              </a:rPr>
              <a:t> </a:t>
            </a:r>
            <a:r>
              <a:rPr lang="en-US" altLang="en-US" dirty="0" err="1">
                <a:solidFill>
                  <a:schemeClr val="tx1"/>
                </a:solidFill>
              </a:rPr>
              <a:t>importantes</a:t>
            </a:r>
            <a:endParaRPr lang="en-US" altLang="en-US" dirty="0">
              <a:solidFill>
                <a:schemeClr val="tx1"/>
              </a:solidFill>
            </a:endParaRPr>
          </a:p>
          <a:p>
            <a:pPr marL="285750" lvl="0" indent="-285750" algn="l" rtl="0">
              <a:lnSpc>
                <a:spcPct val="150000"/>
              </a:lnSpc>
              <a:spcBef>
                <a:spcPts val="0"/>
              </a:spcBef>
              <a:spcAft>
                <a:spcPts val="0"/>
              </a:spcAft>
              <a:buFont typeface="Arial" panose="020B0604020202020204" pitchFamily="34" charset="0"/>
              <a:buChar char="•"/>
            </a:pPr>
            <a:r>
              <a:rPr lang="en-US" altLang="en-US" dirty="0">
                <a:solidFill>
                  <a:schemeClr val="tx1"/>
                </a:solidFill>
              </a:rPr>
              <a:t>   Les </a:t>
            </a:r>
            <a:r>
              <a:rPr lang="en-US" altLang="en-US" dirty="0" err="1">
                <a:solidFill>
                  <a:schemeClr val="tx1"/>
                </a:solidFill>
              </a:rPr>
              <a:t>requêtes</a:t>
            </a:r>
            <a:r>
              <a:rPr lang="en-US" altLang="en-US" dirty="0">
                <a:solidFill>
                  <a:schemeClr val="tx1"/>
                </a:solidFill>
              </a:rPr>
              <a:t> </a:t>
            </a:r>
            <a:r>
              <a:rPr lang="en-US" altLang="en-US" dirty="0" err="1">
                <a:solidFill>
                  <a:schemeClr val="tx1"/>
                </a:solidFill>
              </a:rPr>
              <a:t>lentes</a:t>
            </a:r>
            <a:endParaRPr lang="en-US" altLang="en-US" dirty="0">
              <a:solidFill>
                <a:schemeClr val="tx1"/>
              </a:solidFill>
            </a:endParaRPr>
          </a:p>
          <a:p>
            <a:pPr marL="285750" lvl="0" indent="-285750" algn="l" rtl="0">
              <a:lnSpc>
                <a:spcPct val="150000"/>
              </a:lnSpc>
              <a:spcBef>
                <a:spcPts val="0"/>
              </a:spcBef>
              <a:spcAft>
                <a:spcPts val="0"/>
              </a:spcAft>
              <a:buFont typeface="Arial" panose="020B0604020202020204" pitchFamily="34" charset="0"/>
              <a:buChar char="•"/>
            </a:pPr>
            <a:r>
              <a:rPr lang="en-US" altLang="en-US" dirty="0">
                <a:solidFill>
                  <a:schemeClr val="tx1"/>
                </a:solidFill>
              </a:rPr>
              <a:t>   Les </a:t>
            </a:r>
            <a:r>
              <a:rPr lang="en-US" altLang="en-US" dirty="0" err="1">
                <a:solidFill>
                  <a:schemeClr val="tx1"/>
                </a:solidFill>
              </a:rPr>
              <a:t>connexions</a:t>
            </a:r>
            <a:endParaRPr lang="en-US" altLang="en-US" dirty="0">
              <a:solidFill>
                <a:schemeClr val="tx1"/>
              </a:solidFill>
            </a:endParaRPr>
          </a:p>
        </p:txBody>
      </p:sp>
      <p:pic>
        <p:nvPicPr>
          <p:cNvPr id="6" name="Picture 5"/>
          <p:cNvPicPr>
            <a:picLocks noChangeAspect="1"/>
          </p:cNvPicPr>
          <p:nvPr/>
        </p:nvPicPr>
        <p:blipFill>
          <a:blip r:embed="rId2"/>
          <a:stretch>
            <a:fillRect/>
          </a:stretch>
        </p:blipFill>
        <p:spPr>
          <a:xfrm>
            <a:off x="4787902" y="2902161"/>
            <a:ext cx="3558540" cy="548640"/>
          </a:xfrm>
          <a:prstGeom prst="rect">
            <a:avLst/>
          </a:prstGeom>
        </p:spPr>
      </p:pic>
      <p:grpSp>
        <p:nvGrpSpPr>
          <p:cNvPr id="3" name="Google Shape;1522;p38">
            <a:extLst>
              <a:ext uri="{FF2B5EF4-FFF2-40B4-BE49-F238E27FC236}">
                <a16:creationId xmlns:a16="http://schemas.microsoft.com/office/drawing/2014/main" id="{43644FE5-8935-9385-230E-4A51B23A4D56}"/>
              </a:ext>
            </a:extLst>
          </p:cNvPr>
          <p:cNvGrpSpPr/>
          <p:nvPr/>
        </p:nvGrpSpPr>
        <p:grpSpPr>
          <a:xfrm>
            <a:off x="-3560" y="4819174"/>
            <a:ext cx="4558967" cy="134100"/>
            <a:chOff x="796100" y="3019701"/>
            <a:chExt cx="4558967" cy="134100"/>
          </a:xfrm>
        </p:grpSpPr>
        <p:sp>
          <p:nvSpPr>
            <p:cNvPr id="5" name="Google Shape;1523;p38">
              <a:extLst>
                <a:ext uri="{FF2B5EF4-FFF2-40B4-BE49-F238E27FC236}">
                  <a16:creationId xmlns:a16="http://schemas.microsoft.com/office/drawing/2014/main" id="{D2704E72-1A18-6990-C68A-2C4F03AA25F0}"/>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524;p38">
              <a:extLst>
                <a:ext uri="{FF2B5EF4-FFF2-40B4-BE49-F238E27FC236}">
                  <a16:creationId xmlns:a16="http://schemas.microsoft.com/office/drawing/2014/main" id="{B4DAABA3-ACB0-C2FC-192B-E9B92B4AA76D}"/>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8" name="Google Shape;1525;p38">
              <a:extLst>
                <a:ext uri="{FF2B5EF4-FFF2-40B4-BE49-F238E27FC236}">
                  <a16:creationId xmlns:a16="http://schemas.microsoft.com/office/drawing/2014/main" id="{DCA93752-1765-13FE-8A35-E04AE3A03BDE}"/>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304;p40">
            <a:extLst>
              <a:ext uri="{FF2B5EF4-FFF2-40B4-BE49-F238E27FC236}">
                <a16:creationId xmlns:a16="http://schemas.microsoft.com/office/drawing/2014/main" id="{3FFB2396-DE56-FDF4-A023-46B457166E3E}"/>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64</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270898"/>
            <a:ext cx="7704000" cy="572700"/>
          </a:xfrm>
        </p:spPr>
        <p:txBody>
          <a:bodyPr/>
          <a:lstStyle/>
          <a:p>
            <a:r>
              <a:rPr lang="en-US" altLang="en-US" sz="2800" dirty="0">
                <a:sym typeface="+mn-ea"/>
              </a:rPr>
              <a:t>Logs &amp; </a:t>
            </a:r>
            <a:r>
              <a:rPr lang="en-US" altLang="en-US" sz="2800" dirty="0" err="1">
                <a:sym typeface="+mn-ea"/>
              </a:rPr>
              <a:t>Commandes</a:t>
            </a:r>
            <a:r>
              <a:rPr lang="en-US" altLang="en-US" sz="2800" dirty="0">
                <a:sym typeface="+mn-ea"/>
              </a:rPr>
              <a:t> internes</a:t>
            </a:r>
            <a:endParaRPr lang="en-US" sz="2800" dirty="0"/>
          </a:p>
        </p:txBody>
      </p:sp>
      <p:sp>
        <p:nvSpPr>
          <p:cNvPr id="4" name="Subtitle 3"/>
          <p:cNvSpPr>
            <a:spLocks noGrp="1"/>
          </p:cNvSpPr>
          <p:nvPr>
            <p:ph type="subTitle" idx="2"/>
          </p:nvPr>
        </p:nvSpPr>
        <p:spPr>
          <a:xfrm>
            <a:off x="241935" y="1101937"/>
            <a:ext cx="3879215" cy="1830705"/>
          </a:xfrm>
        </p:spPr>
        <p:txBody>
          <a:bodyPr/>
          <a:lstStyle/>
          <a:p>
            <a:r>
              <a:rPr lang="en-US" altLang="en-US" b="1" u="sng" dirty="0" err="1"/>
              <a:t>Commandes</a:t>
            </a:r>
            <a:r>
              <a:rPr lang="en-US" altLang="en-US" b="1" u="sng" dirty="0"/>
              <a:t> internes </a:t>
            </a:r>
            <a:r>
              <a:rPr lang="en-US" altLang="en-US" b="1" u="sng" dirty="0">
                <a:solidFill>
                  <a:srgbClr val="00B050"/>
                </a:solidFill>
              </a:rPr>
              <a:t>MongoDB</a:t>
            </a:r>
          </a:p>
          <a:p>
            <a:endParaRPr lang="en-US" altLang="en-US" b="1" dirty="0">
              <a:solidFill>
                <a:srgbClr val="00B050"/>
              </a:solidFill>
            </a:endParaRPr>
          </a:p>
          <a:p>
            <a:r>
              <a:rPr lang="en-US" altLang="en-US" b="1" dirty="0">
                <a:solidFill>
                  <a:srgbClr val="00B050"/>
                </a:solidFill>
              </a:rPr>
              <a:t>  </a:t>
            </a:r>
            <a:r>
              <a:rPr lang="en-US" altLang="en-US" b="1" dirty="0" err="1">
                <a:solidFill>
                  <a:srgbClr val="6206A0"/>
                </a:solidFill>
              </a:rPr>
              <a:t>db.currentOp</a:t>
            </a:r>
            <a:r>
              <a:rPr lang="en-US" altLang="en-US" b="1" dirty="0">
                <a:solidFill>
                  <a:srgbClr val="6206A0"/>
                </a:solidFill>
              </a:rPr>
              <a:t>() : </a:t>
            </a:r>
            <a:r>
              <a:rPr lang="en-US" altLang="en-US" dirty="0">
                <a:solidFill>
                  <a:schemeClr val="tx1"/>
                </a:solidFill>
              </a:rPr>
              <a:t>Affiche les </a:t>
            </a:r>
            <a:r>
              <a:rPr lang="en-US" altLang="en-US" dirty="0" err="1">
                <a:solidFill>
                  <a:schemeClr val="tx1"/>
                </a:solidFill>
              </a:rPr>
              <a:t>opérations</a:t>
            </a:r>
            <a:r>
              <a:rPr lang="en-US" altLang="en-US" dirty="0">
                <a:solidFill>
                  <a:schemeClr val="tx1"/>
                </a:solidFill>
              </a:rPr>
              <a:t> </a:t>
            </a:r>
            <a:r>
              <a:rPr lang="en-US" altLang="en-US" dirty="0" err="1">
                <a:solidFill>
                  <a:schemeClr val="tx1"/>
                </a:solidFill>
              </a:rPr>
              <a:t>en</a:t>
            </a:r>
            <a:r>
              <a:rPr lang="en-US" altLang="en-US" dirty="0">
                <a:solidFill>
                  <a:schemeClr val="tx1"/>
                </a:solidFill>
              </a:rPr>
              <a:t> </a:t>
            </a:r>
            <a:r>
              <a:rPr lang="en-US" altLang="en-US" dirty="0" err="1">
                <a:solidFill>
                  <a:schemeClr val="tx1"/>
                </a:solidFill>
              </a:rPr>
              <a:t>cours</a:t>
            </a:r>
            <a:r>
              <a:rPr lang="en-US" altLang="en-US" dirty="0">
                <a:solidFill>
                  <a:schemeClr val="tx1"/>
                </a:solidFill>
              </a:rPr>
              <a:t> dans la base.</a:t>
            </a:r>
          </a:p>
          <a:p>
            <a:endParaRPr lang="en-US" altLang="en-US" dirty="0">
              <a:solidFill>
                <a:schemeClr val="tx1"/>
              </a:solidFill>
            </a:endParaRPr>
          </a:p>
          <a:p>
            <a:endParaRPr lang="en-US" altLang="en-US" dirty="0">
              <a:solidFill>
                <a:schemeClr val="tx1"/>
              </a:solidFill>
            </a:endParaRPr>
          </a:p>
          <a:p>
            <a:endParaRPr lang="en-US" altLang="en-US" dirty="0">
              <a:solidFill>
                <a:schemeClr val="tx1"/>
              </a:solidFill>
            </a:endParaRPr>
          </a:p>
          <a:p>
            <a:r>
              <a:rPr lang="en-US" altLang="en-US" b="1" dirty="0">
                <a:solidFill>
                  <a:schemeClr val="tx1"/>
                </a:solidFill>
              </a:rPr>
              <a:t> </a:t>
            </a:r>
            <a:r>
              <a:rPr lang="en-US" altLang="en-US" b="1" dirty="0" err="1">
                <a:solidFill>
                  <a:schemeClr val="tx1"/>
                </a:solidFill>
              </a:rPr>
              <a:t>Utilisation</a:t>
            </a:r>
            <a:r>
              <a:rPr lang="en-US" altLang="en-US" b="1" dirty="0">
                <a:solidFill>
                  <a:schemeClr val="tx1"/>
                </a:solidFill>
              </a:rPr>
              <a:t> :</a:t>
            </a:r>
          </a:p>
          <a:p>
            <a:endParaRPr lang="en-US" altLang="en-US" dirty="0">
              <a:solidFill>
                <a:schemeClr val="tx1"/>
              </a:solidFill>
            </a:endParaRPr>
          </a:p>
          <a:p>
            <a:pPr>
              <a:buFont typeface="Wingdings" panose="05000000000000000000" charset="0"/>
              <a:buChar char="§"/>
            </a:pPr>
            <a:r>
              <a:rPr lang="en-US" altLang="en-US" dirty="0" err="1">
                <a:solidFill>
                  <a:schemeClr val="tx1"/>
                </a:solidFill>
              </a:rPr>
              <a:t>Voir</a:t>
            </a:r>
            <a:r>
              <a:rPr lang="en-US" altLang="en-US" dirty="0">
                <a:solidFill>
                  <a:schemeClr val="tx1"/>
                </a:solidFill>
              </a:rPr>
              <a:t> </a:t>
            </a:r>
            <a:r>
              <a:rPr lang="en-US" altLang="en-US" dirty="0" err="1">
                <a:solidFill>
                  <a:schemeClr val="tx1"/>
                </a:solidFill>
              </a:rPr>
              <a:t>si</a:t>
            </a:r>
            <a:r>
              <a:rPr lang="en-US" altLang="en-US" dirty="0">
                <a:solidFill>
                  <a:schemeClr val="tx1"/>
                </a:solidFill>
              </a:rPr>
              <a:t> </a:t>
            </a:r>
            <a:r>
              <a:rPr lang="en-US" altLang="en-US" dirty="0" err="1">
                <a:solidFill>
                  <a:schemeClr val="tx1"/>
                </a:solidFill>
              </a:rPr>
              <a:t>une</a:t>
            </a:r>
            <a:r>
              <a:rPr lang="en-US" altLang="en-US" dirty="0">
                <a:solidFill>
                  <a:schemeClr val="tx1"/>
                </a:solidFill>
              </a:rPr>
              <a:t> </a:t>
            </a:r>
            <a:r>
              <a:rPr lang="en-US" altLang="en-US" dirty="0" err="1">
                <a:solidFill>
                  <a:schemeClr val="tx1"/>
                </a:solidFill>
              </a:rPr>
              <a:t>requête</a:t>
            </a:r>
            <a:r>
              <a:rPr lang="en-US" altLang="en-US" dirty="0">
                <a:solidFill>
                  <a:schemeClr val="tx1"/>
                </a:solidFill>
              </a:rPr>
              <a:t> </a:t>
            </a:r>
            <a:r>
              <a:rPr lang="en-US" altLang="en-US" dirty="0" err="1">
                <a:solidFill>
                  <a:schemeClr val="tx1"/>
                </a:solidFill>
              </a:rPr>
              <a:t>prend</a:t>
            </a:r>
            <a:r>
              <a:rPr lang="en-US" altLang="en-US" dirty="0">
                <a:solidFill>
                  <a:schemeClr val="tx1"/>
                </a:solidFill>
              </a:rPr>
              <a:t> trop de temps</a:t>
            </a:r>
          </a:p>
          <a:p>
            <a:pPr>
              <a:buFont typeface="Wingdings" panose="05000000000000000000" charset="0"/>
              <a:buChar char="§"/>
            </a:pPr>
            <a:r>
              <a:rPr lang="en-US" altLang="en-US" dirty="0" err="1">
                <a:solidFill>
                  <a:schemeClr val="tx1"/>
                </a:solidFill>
              </a:rPr>
              <a:t>Voir</a:t>
            </a:r>
            <a:r>
              <a:rPr lang="en-US" altLang="en-US" dirty="0">
                <a:solidFill>
                  <a:schemeClr val="tx1"/>
                </a:solidFill>
              </a:rPr>
              <a:t> </a:t>
            </a:r>
            <a:r>
              <a:rPr lang="en-US" altLang="en-US" dirty="0" err="1">
                <a:solidFill>
                  <a:schemeClr val="tx1"/>
                </a:solidFill>
              </a:rPr>
              <a:t>si</a:t>
            </a:r>
            <a:r>
              <a:rPr lang="en-US" altLang="en-US" dirty="0">
                <a:solidFill>
                  <a:schemeClr val="tx1"/>
                </a:solidFill>
              </a:rPr>
              <a:t> un index </a:t>
            </a:r>
            <a:r>
              <a:rPr lang="en-US" altLang="en-US" dirty="0" err="1">
                <a:solidFill>
                  <a:schemeClr val="tx1"/>
                </a:solidFill>
              </a:rPr>
              <a:t>est</a:t>
            </a:r>
            <a:r>
              <a:rPr lang="en-US" altLang="en-US" dirty="0">
                <a:solidFill>
                  <a:schemeClr val="tx1"/>
                </a:solidFill>
              </a:rPr>
              <a:t> </a:t>
            </a:r>
            <a:r>
              <a:rPr lang="en-US" altLang="en-US" dirty="0" err="1">
                <a:solidFill>
                  <a:schemeClr val="tx1"/>
                </a:solidFill>
              </a:rPr>
              <a:t>en</a:t>
            </a:r>
            <a:r>
              <a:rPr lang="en-US" altLang="en-US" dirty="0">
                <a:solidFill>
                  <a:schemeClr val="tx1"/>
                </a:solidFill>
              </a:rPr>
              <a:t> train d’être </a:t>
            </a:r>
            <a:r>
              <a:rPr lang="en-US" altLang="en-US" dirty="0" err="1">
                <a:solidFill>
                  <a:schemeClr val="tx1"/>
                </a:solidFill>
              </a:rPr>
              <a:t>construit</a:t>
            </a:r>
            <a:endParaRPr lang="en-US" altLang="en-US" dirty="0">
              <a:solidFill>
                <a:schemeClr val="tx1"/>
              </a:solidFill>
            </a:endParaRPr>
          </a:p>
          <a:p>
            <a:pPr>
              <a:buFont typeface="Wingdings" panose="05000000000000000000" charset="0"/>
              <a:buChar char="§"/>
            </a:pPr>
            <a:r>
              <a:rPr lang="en-US" altLang="en-US" dirty="0">
                <a:solidFill>
                  <a:schemeClr val="tx1"/>
                </a:solidFill>
              </a:rPr>
              <a:t>Identifier les </a:t>
            </a:r>
            <a:r>
              <a:rPr lang="en-US" altLang="en-US" dirty="0" err="1">
                <a:solidFill>
                  <a:schemeClr val="tx1"/>
                </a:solidFill>
              </a:rPr>
              <a:t>blocages</a:t>
            </a:r>
            <a:endParaRPr lang="en-US" altLang="en-US" dirty="0">
              <a:solidFill>
                <a:schemeClr val="tx1"/>
              </a:solidFill>
            </a:endParaRPr>
          </a:p>
        </p:txBody>
      </p:sp>
      <p:pic>
        <p:nvPicPr>
          <p:cNvPr id="5" name="Picture 4" descr="Screenshot 2025-04-25 191903"/>
          <p:cNvPicPr>
            <a:picLocks noChangeAspect="1"/>
          </p:cNvPicPr>
          <p:nvPr/>
        </p:nvPicPr>
        <p:blipFill>
          <a:blip r:embed="rId2"/>
          <a:stretch>
            <a:fillRect/>
          </a:stretch>
        </p:blipFill>
        <p:spPr>
          <a:xfrm>
            <a:off x="390525" y="2571750"/>
            <a:ext cx="4077335" cy="552450"/>
          </a:xfrm>
          <a:prstGeom prst="rect">
            <a:avLst/>
          </a:prstGeom>
        </p:spPr>
      </p:pic>
      <p:sp>
        <p:nvSpPr>
          <p:cNvPr id="1636" name="Google Shape;1636;p41"/>
          <p:cNvSpPr txBox="1"/>
          <p:nvPr/>
        </p:nvSpPr>
        <p:spPr>
          <a:xfrm>
            <a:off x="4676142" y="1491826"/>
            <a:ext cx="4479925" cy="308292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Poppins" panose="00000500000000000000"/>
              <a:buNone/>
              <a:defRPr sz="14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2pPr>
            <a:lvl3pPr marL="1371600" marR="0" lvl="2"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3pPr>
            <a:lvl4pPr marL="1828800" marR="0" lvl="3"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4pPr>
            <a:lvl5pPr marL="2286000" marR="0" lvl="4"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5pPr>
            <a:lvl6pPr marL="2743200" marR="0" lvl="5"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6pPr>
            <a:lvl7pPr marL="3200400" marR="0" lvl="6"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7pPr>
            <a:lvl8pPr marL="3657600" marR="0" lvl="7"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8pPr>
            <a:lvl9pPr marL="4114800" marR="0" lvl="8"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9pPr>
          </a:lstStyle>
          <a:p>
            <a:pPr marL="0" lvl="0" indent="0" algn="l" rtl="0">
              <a:spcBef>
                <a:spcPts val="0"/>
              </a:spcBef>
              <a:spcAft>
                <a:spcPts val="0"/>
              </a:spcAft>
              <a:buNone/>
            </a:pPr>
            <a:r>
              <a:rPr lang="en-US" altLang="en-US" b="1" dirty="0" err="1">
                <a:solidFill>
                  <a:srgbClr val="6206A0"/>
                </a:solidFill>
              </a:rPr>
              <a:t>db.serverStatus</a:t>
            </a:r>
            <a:r>
              <a:rPr lang="en-US" altLang="en-US" b="1" dirty="0">
                <a:solidFill>
                  <a:srgbClr val="6206A0"/>
                </a:solidFill>
              </a:rPr>
              <a:t>() : </a:t>
            </a:r>
            <a:r>
              <a:rPr lang="en-US" altLang="en-US" dirty="0">
                <a:solidFill>
                  <a:schemeClr val="tx1"/>
                </a:solidFill>
              </a:rPr>
              <a:t>Donne des </a:t>
            </a:r>
            <a:r>
              <a:rPr lang="en-US" altLang="en-US" dirty="0" err="1">
                <a:solidFill>
                  <a:schemeClr val="tx1"/>
                </a:solidFill>
              </a:rPr>
              <a:t>statistiques</a:t>
            </a:r>
            <a:r>
              <a:rPr lang="en-US" altLang="en-US" dirty="0">
                <a:solidFill>
                  <a:schemeClr val="tx1"/>
                </a:solidFill>
              </a:rPr>
              <a:t> </a:t>
            </a:r>
            <a:r>
              <a:rPr lang="en-US" altLang="en-US" dirty="0" err="1">
                <a:solidFill>
                  <a:schemeClr val="tx1"/>
                </a:solidFill>
              </a:rPr>
              <a:t>compl</a:t>
            </a:r>
            <a:r>
              <a:rPr lang="" altLang="en-US" dirty="0">
                <a:solidFill>
                  <a:schemeClr val="tx1"/>
                </a:solidFill>
              </a:rPr>
              <a:t>è</a:t>
            </a:r>
            <a:r>
              <a:rPr lang="en-US" altLang="en-US" dirty="0" err="1">
                <a:solidFill>
                  <a:schemeClr val="tx1"/>
                </a:solidFill>
              </a:rPr>
              <a:t>tes</a:t>
            </a:r>
            <a:r>
              <a:rPr lang="en-US" altLang="en-US" dirty="0">
                <a:solidFill>
                  <a:schemeClr val="tx1"/>
                </a:solidFill>
              </a:rPr>
              <a:t> sur MongoDB.</a:t>
            </a:r>
          </a:p>
          <a:p>
            <a:pPr marL="0" lvl="0" indent="0" algn="l" rtl="0">
              <a:spcBef>
                <a:spcPts val="0"/>
              </a:spcBef>
              <a:spcAft>
                <a:spcPts val="0"/>
              </a:spcAft>
              <a:buNone/>
            </a:pPr>
            <a:endParaRPr lang="en-US" altLang="en-US" dirty="0">
              <a:solidFill>
                <a:schemeClr val="tx1"/>
              </a:solidFill>
            </a:endParaRPr>
          </a:p>
          <a:p>
            <a:pPr marL="0" lvl="0" indent="0" algn="l" rtl="0">
              <a:spcBef>
                <a:spcPts val="0"/>
              </a:spcBef>
              <a:spcAft>
                <a:spcPts val="0"/>
              </a:spcAft>
              <a:buNone/>
            </a:pPr>
            <a:endParaRPr lang="en-US" altLang="en-US" dirty="0">
              <a:solidFill>
                <a:schemeClr val="tx1"/>
              </a:solidFill>
            </a:endParaRPr>
          </a:p>
          <a:p>
            <a:pPr marL="0" lvl="0" indent="0" algn="l" rtl="0">
              <a:spcBef>
                <a:spcPts val="0"/>
              </a:spcBef>
              <a:spcAft>
                <a:spcPts val="0"/>
              </a:spcAft>
              <a:buNone/>
            </a:pPr>
            <a:endParaRPr lang="en-US" altLang="en-US" dirty="0">
              <a:solidFill>
                <a:schemeClr val="tx1"/>
              </a:solidFill>
            </a:endParaRPr>
          </a:p>
          <a:p>
            <a:pPr marL="0" lvl="0" indent="0" algn="l" rtl="0">
              <a:spcBef>
                <a:spcPts val="0"/>
              </a:spcBef>
              <a:spcAft>
                <a:spcPts val="0"/>
              </a:spcAft>
              <a:buNone/>
            </a:pPr>
            <a:endParaRPr lang="en-US" altLang="en-US" dirty="0">
              <a:solidFill>
                <a:schemeClr val="tx1"/>
              </a:solidFill>
            </a:endParaRPr>
          </a:p>
          <a:p>
            <a:pPr marL="0" lvl="0" indent="0" algn="l" rtl="0">
              <a:spcBef>
                <a:spcPts val="0"/>
              </a:spcBef>
              <a:spcAft>
                <a:spcPts val="0"/>
              </a:spcAft>
              <a:buNone/>
            </a:pPr>
            <a:endParaRPr lang="en-US" altLang="en-US" dirty="0">
              <a:solidFill>
                <a:schemeClr val="tx1"/>
              </a:solidFill>
            </a:endParaRPr>
          </a:p>
          <a:p>
            <a:pPr marL="0" lvl="0" indent="0" algn="l" rtl="0">
              <a:spcBef>
                <a:spcPts val="0"/>
              </a:spcBef>
              <a:spcAft>
                <a:spcPts val="0"/>
              </a:spcAft>
              <a:buNone/>
            </a:pPr>
            <a:endParaRPr lang="en-US" altLang="en-US" dirty="0">
              <a:solidFill>
                <a:schemeClr val="tx1"/>
              </a:solidFill>
            </a:endParaRPr>
          </a:p>
          <a:p>
            <a:pPr marL="0" lvl="0" indent="0" algn="l" rtl="0">
              <a:spcBef>
                <a:spcPts val="0"/>
              </a:spcBef>
              <a:spcAft>
                <a:spcPts val="0"/>
              </a:spcAft>
              <a:buNone/>
            </a:pPr>
            <a:endParaRPr lang="en-US" altLang="en-US" dirty="0">
              <a:solidFill>
                <a:schemeClr val="tx1"/>
              </a:solidFill>
            </a:endParaRPr>
          </a:p>
          <a:p>
            <a:pPr marL="0" lvl="0" indent="0" algn="l" rtl="0">
              <a:spcBef>
                <a:spcPts val="0"/>
              </a:spcBef>
              <a:spcAft>
                <a:spcPts val="0"/>
              </a:spcAft>
              <a:buNone/>
            </a:pPr>
            <a:r>
              <a:rPr lang="en-US" altLang="en-US" b="1" dirty="0" err="1">
                <a:solidFill>
                  <a:schemeClr val="tx1">
                    <a:lumMod val="90000"/>
                    <a:lumOff val="10000"/>
                  </a:schemeClr>
                </a:solidFill>
              </a:rPr>
              <a:t>Utilisation</a:t>
            </a:r>
            <a:r>
              <a:rPr lang="en-US" altLang="en-US" b="1" dirty="0">
                <a:solidFill>
                  <a:schemeClr val="tx1">
                    <a:lumMod val="90000"/>
                    <a:lumOff val="10000"/>
                  </a:schemeClr>
                </a:solidFill>
              </a:rPr>
              <a:t> :</a:t>
            </a:r>
            <a:endParaRPr lang="en-US" altLang="en-US" dirty="0">
              <a:solidFill>
                <a:schemeClr val="tx1">
                  <a:lumMod val="90000"/>
                  <a:lumOff val="10000"/>
                </a:schemeClr>
              </a:solidFill>
            </a:endParaRPr>
          </a:p>
          <a:p>
            <a:pPr marL="285750" lvl="0" indent="-285750" algn="l" rtl="0">
              <a:spcBef>
                <a:spcPts val="0"/>
              </a:spcBef>
              <a:spcAft>
                <a:spcPts val="0"/>
              </a:spcAft>
              <a:buFont typeface="Arial" panose="020B0604020202020204" pitchFamily="34" charset="0"/>
              <a:buChar char="•"/>
            </a:pPr>
            <a:r>
              <a:rPr lang="en-US" altLang="en-US" dirty="0">
                <a:solidFill>
                  <a:schemeClr val="tx1"/>
                </a:solidFill>
              </a:rPr>
              <a:t>Nombre de </a:t>
            </a:r>
            <a:r>
              <a:rPr lang="en-US" altLang="en-US" dirty="0" err="1">
                <a:solidFill>
                  <a:schemeClr val="tx1"/>
                </a:solidFill>
              </a:rPr>
              <a:t>connexions</a:t>
            </a:r>
            <a:r>
              <a:rPr lang="en-US" altLang="en-US" dirty="0">
                <a:solidFill>
                  <a:schemeClr val="tx1"/>
                </a:solidFill>
              </a:rPr>
              <a:t> actives</a:t>
            </a:r>
          </a:p>
          <a:p>
            <a:pPr marL="285750" lvl="0" indent="-285750" algn="l" rtl="0">
              <a:spcBef>
                <a:spcPts val="0"/>
              </a:spcBef>
              <a:spcAft>
                <a:spcPts val="0"/>
              </a:spcAft>
              <a:buFont typeface="Arial" panose="020B0604020202020204" pitchFamily="34" charset="0"/>
              <a:buChar char="•"/>
            </a:pPr>
            <a:r>
              <a:rPr lang="en-US" altLang="en-US" dirty="0" err="1">
                <a:solidFill>
                  <a:schemeClr val="tx1"/>
                </a:solidFill>
              </a:rPr>
              <a:t>Utilisation</a:t>
            </a:r>
            <a:r>
              <a:rPr lang="en-US" altLang="en-US" dirty="0">
                <a:solidFill>
                  <a:schemeClr val="tx1"/>
                </a:solidFill>
              </a:rPr>
              <a:t> du cache</a:t>
            </a:r>
          </a:p>
          <a:p>
            <a:pPr marL="285750" lvl="0" indent="-285750" algn="l" rtl="0">
              <a:spcBef>
                <a:spcPts val="0"/>
              </a:spcBef>
              <a:spcAft>
                <a:spcPts val="0"/>
              </a:spcAft>
              <a:buFont typeface="Arial" panose="020B0604020202020204" pitchFamily="34" charset="0"/>
              <a:buChar char="•"/>
            </a:pPr>
            <a:r>
              <a:rPr lang="en-US" altLang="en-US" dirty="0">
                <a:solidFill>
                  <a:schemeClr val="tx1"/>
                </a:solidFill>
              </a:rPr>
              <a:t>Uptime</a:t>
            </a:r>
          </a:p>
        </p:txBody>
      </p:sp>
      <p:pic>
        <p:nvPicPr>
          <p:cNvPr id="6" name="Picture 5" descr="Screenshot 2025-04-25 190441"/>
          <p:cNvPicPr>
            <a:picLocks noChangeAspect="1"/>
          </p:cNvPicPr>
          <p:nvPr/>
        </p:nvPicPr>
        <p:blipFill>
          <a:blip r:embed="rId3"/>
          <a:stretch>
            <a:fillRect/>
          </a:stretch>
        </p:blipFill>
        <p:spPr>
          <a:xfrm>
            <a:off x="4749800" y="2098252"/>
            <a:ext cx="4221480" cy="1668780"/>
          </a:xfrm>
          <a:prstGeom prst="rect">
            <a:avLst/>
          </a:prstGeom>
        </p:spPr>
      </p:pic>
      <p:grpSp>
        <p:nvGrpSpPr>
          <p:cNvPr id="3" name="Google Shape;1522;p38">
            <a:extLst>
              <a:ext uri="{FF2B5EF4-FFF2-40B4-BE49-F238E27FC236}">
                <a16:creationId xmlns:a16="http://schemas.microsoft.com/office/drawing/2014/main" id="{DD85F4B5-88D0-3000-00B0-A86921B41365}"/>
              </a:ext>
            </a:extLst>
          </p:cNvPr>
          <p:cNvGrpSpPr/>
          <p:nvPr/>
        </p:nvGrpSpPr>
        <p:grpSpPr>
          <a:xfrm>
            <a:off x="-3560" y="4819174"/>
            <a:ext cx="4558967" cy="134100"/>
            <a:chOff x="796100" y="3019701"/>
            <a:chExt cx="4558967" cy="134100"/>
          </a:xfrm>
        </p:grpSpPr>
        <p:sp>
          <p:nvSpPr>
            <p:cNvPr id="7" name="Google Shape;1523;p38">
              <a:extLst>
                <a:ext uri="{FF2B5EF4-FFF2-40B4-BE49-F238E27FC236}">
                  <a16:creationId xmlns:a16="http://schemas.microsoft.com/office/drawing/2014/main" id="{499A99E9-2832-3A05-760A-D0A68DC0A499}"/>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1524;p38">
              <a:extLst>
                <a:ext uri="{FF2B5EF4-FFF2-40B4-BE49-F238E27FC236}">
                  <a16:creationId xmlns:a16="http://schemas.microsoft.com/office/drawing/2014/main" id="{2348D423-C13A-AD9D-D583-22EE17222ADA}"/>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9" name="Google Shape;1525;p38">
              <a:extLst>
                <a:ext uri="{FF2B5EF4-FFF2-40B4-BE49-F238E27FC236}">
                  <a16:creationId xmlns:a16="http://schemas.microsoft.com/office/drawing/2014/main" id="{95637C7F-2073-1149-5639-EEF0C9F0E304}"/>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304;p40">
            <a:extLst>
              <a:ext uri="{FF2B5EF4-FFF2-40B4-BE49-F238E27FC236}">
                <a16:creationId xmlns:a16="http://schemas.microsoft.com/office/drawing/2014/main" id="{00769D9E-5DCE-55BC-4E83-E7E278A6DE55}"/>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65</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2"/>
          </p:nvPr>
        </p:nvSpPr>
        <p:spPr>
          <a:xfrm>
            <a:off x="211667" y="1025737"/>
            <a:ext cx="8678333" cy="3515360"/>
          </a:xfrm>
        </p:spPr>
        <p:txBody>
          <a:bodyPr/>
          <a:lstStyle/>
          <a:p>
            <a:r>
              <a:rPr lang="en-US" altLang="en-US" b="1" dirty="0" err="1">
                <a:solidFill>
                  <a:srgbClr val="6206A0"/>
                </a:solidFill>
              </a:rPr>
              <a:t>db.getProfilingStatus</a:t>
            </a:r>
            <a:r>
              <a:rPr lang="en-US" altLang="en-US" b="1" dirty="0">
                <a:solidFill>
                  <a:srgbClr val="6206A0"/>
                </a:solidFill>
              </a:rPr>
              <a:t>() : </a:t>
            </a:r>
            <a:r>
              <a:rPr lang="en-US" altLang="en-US" dirty="0">
                <a:solidFill>
                  <a:schemeClr val="tx1"/>
                </a:solidFill>
              </a:rPr>
              <a:t>Montre </a:t>
            </a:r>
            <a:r>
              <a:rPr lang="en-US" altLang="en-US" dirty="0" err="1">
                <a:solidFill>
                  <a:schemeClr val="tx1"/>
                </a:solidFill>
              </a:rPr>
              <a:t>si</a:t>
            </a:r>
            <a:r>
              <a:rPr lang="en-US" altLang="en-US" dirty="0">
                <a:solidFill>
                  <a:schemeClr val="tx1"/>
                </a:solidFill>
              </a:rPr>
              <a:t> le profiler </a:t>
            </a:r>
            <a:r>
              <a:rPr lang="en-US" altLang="en-US" dirty="0" err="1">
                <a:solidFill>
                  <a:schemeClr val="tx1"/>
                </a:solidFill>
              </a:rPr>
              <a:t>est</a:t>
            </a:r>
            <a:r>
              <a:rPr lang="en-US" altLang="en-US" dirty="0">
                <a:solidFill>
                  <a:schemeClr val="tx1"/>
                </a:solidFill>
              </a:rPr>
              <a:t> </a:t>
            </a:r>
            <a:r>
              <a:rPr lang="en-US" altLang="en-US" dirty="0" err="1">
                <a:solidFill>
                  <a:schemeClr val="tx1"/>
                </a:solidFill>
              </a:rPr>
              <a:t>activé</a:t>
            </a:r>
            <a:r>
              <a:rPr lang="en-US" altLang="en-US" dirty="0">
                <a:solidFill>
                  <a:schemeClr val="tx1"/>
                </a:solidFill>
              </a:rPr>
              <a:t> (</a:t>
            </a:r>
            <a:r>
              <a:rPr lang="en-US" altLang="en-US" dirty="0" err="1">
                <a:solidFill>
                  <a:schemeClr val="tx1"/>
                </a:solidFill>
              </a:rPr>
              <a:t>outil</a:t>
            </a:r>
            <a:r>
              <a:rPr lang="en-US" altLang="en-US" dirty="0">
                <a:solidFill>
                  <a:schemeClr val="tx1"/>
                </a:solidFill>
              </a:rPr>
              <a:t> pour </a:t>
            </a:r>
            <a:r>
              <a:rPr lang="en-US" altLang="en-US" dirty="0" err="1">
                <a:solidFill>
                  <a:schemeClr val="tx1"/>
                </a:solidFill>
              </a:rPr>
              <a:t>repérer</a:t>
            </a:r>
            <a:r>
              <a:rPr lang="en-US" altLang="en-US" dirty="0">
                <a:solidFill>
                  <a:schemeClr val="tx1"/>
                </a:solidFill>
              </a:rPr>
              <a:t> les </a:t>
            </a:r>
            <a:r>
              <a:rPr lang="en-US" altLang="en-US" dirty="0" err="1">
                <a:solidFill>
                  <a:schemeClr val="tx1"/>
                </a:solidFill>
              </a:rPr>
              <a:t>requêtes</a:t>
            </a:r>
            <a:r>
              <a:rPr lang="en-US" altLang="en-US" dirty="0">
                <a:solidFill>
                  <a:schemeClr val="tx1"/>
                </a:solidFill>
              </a:rPr>
              <a:t> </a:t>
            </a:r>
            <a:r>
              <a:rPr lang="en-US" altLang="en-US" dirty="0" err="1">
                <a:solidFill>
                  <a:schemeClr val="tx1"/>
                </a:solidFill>
              </a:rPr>
              <a:t>lentes</a:t>
            </a:r>
            <a:r>
              <a:rPr lang="en-US" altLang="en-US" dirty="0">
                <a:solidFill>
                  <a:schemeClr val="tx1"/>
                </a:solidFill>
              </a:rPr>
              <a:t>)</a:t>
            </a:r>
            <a:r>
              <a:rPr lang="en-US" altLang="en-US" dirty="0">
                <a:solidFill>
                  <a:srgbClr val="FF0000"/>
                </a:solidFill>
              </a:rPr>
              <a:t>.</a:t>
            </a:r>
          </a:p>
          <a:p>
            <a:endParaRPr lang="en-US" altLang="en-US" dirty="0">
              <a:solidFill>
                <a:srgbClr val="FF0000"/>
              </a:solidFill>
            </a:endParaRPr>
          </a:p>
          <a:p>
            <a:endParaRPr lang="en-US" altLang="en-US" dirty="0">
              <a:solidFill>
                <a:srgbClr val="FF0000"/>
              </a:solidFill>
            </a:endParaRPr>
          </a:p>
          <a:p>
            <a:endParaRPr lang="en-US" altLang="en-US" dirty="0">
              <a:solidFill>
                <a:srgbClr val="FF0000"/>
              </a:solidFill>
            </a:endParaRPr>
          </a:p>
          <a:p>
            <a:endParaRPr lang="en-US" altLang="en-US" dirty="0">
              <a:solidFill>
                <a:srgbClr val="FF0000"/>
              </a:solidFill>
            </a:endParaRPr>
          </a:p>
          <a:p>
            <a:endParaRPr lang="en-US" altLang="en-US" dirty="0">
              <a:solidFill>
                <a:srgbClr val="FF0000"/>
              </a:solidFill>
            </a:endParaRPr>
          </a:p>
          <a:p>
            <a:endParaRPr lang="en-US" altLang="en-US" dirty="0">
              <a:solidFill>
                <a:srgbClr val="FF0000"/>
              </a:solidFill>
            </a:endParaRPr>
          </a:p>
          <a:p>
            <a:endParaRPr lang="en-US" altLang="en-US" dirty="0">
              <a:solidFill>
                <a:srgbClr val="FF0000"/>
              </a:solidFill>
            </a:endParaRPr>
          </a:p>
          <a:p>
            <a:endParaRPr lang="en-US" altLang="en-US" dirty="0">
              <a:solidFill>
                <a:srgbClr val="FF0000"/>
              </a:solidFill>
            </a:endParaRPr>
          </a:p>
          <a:p>
            <a:endParaRPr lang="en-US" altLang="en-US" dirty="0">
              <a:solidFill>
                <a:srgbClr val="FF0000"/>
              </a:solidFill>
            </a:endParaRPr>
          </a:p>
          <a:p>
            <a:endParaRPr lang="en-US" altLang="en-US" dirty="0">
              <a:solidFill>
                <a:srgbClr val="FF0000"/>
              </a:solidFill>
            </a:endParaRPr>
          </a:p>
          <a:p>
            <a:r>
              <a:rPr lang="en-US" altLang="en-US" b="1" dirty="0" err="1">
                <a:solidFill>
                  <a:schemeClr val="tx1">
                    <a:lumMod val="90000"/>
                    <a:lumOff val="10000"/>
                  </a:schemeClr>
                </a:solidFill>
              </a:rPr>
              <a:t>Utilisation</a:t>
            </a:r>
            <a:r>
              <a:rPr lang="en-US" altLang="en-US" b="1" dirty="0">
                <a:solidFill>
                  <a:schemeClr val="tx1">
                    <a:lumMod val="90000"/>
                    <a:lumOff val="10000"/>
                  </a:schemeClr>
                </a:solidFill>
              </a:rPr>
              <a:t> :</a:t>
            </a:r>
            <a:endParaRPr lang="en-US" altLang="en-US" dirty="0">
              <a:solidFill>
                <a:schemeClr val="tx1">
                  <a:lumMod val="90000"/>
                  <a:lumOff val="10000"/>
                </a:schemeClr>
              </a:solidFill>
            </a:endParaRPr>
          </a:p>
          <a:p>
            <a:pPr>
              <a:buFont typeface="Arial" panose="020B0604020202020204" pitchFamily="34" charset="0"/>
              <a:buChar char="•"/>
            </a:pPr>
            <a:r>
              <a:rPr lang="en-US" altLang="en-US" dirty="0">
                <a:solidFill>
                  <a:schemeClr val="tx1"/>
                </a:solidFill>
              </a:rPr>
              <a:t>Savoir </a:t>
            </a:r>
            <a:r>
              <a:rPr lang="en-US" altLang="en-US" dirty="0" err="1">
                <a:solidFill>
                  <a:schemeClr val="tx1"/>
                </a:solidFill>
              </a:rPr>
              <a:t>si</a:t>
            </a:r>
            <a:r>
              <a:rPr lang="en-US" altLang="en-US" dirty="0">
                <a:solidFill>
                  <a:schemeClr val="tx1"/>
                </a:solidFill>
              </a:rPr>
              <a:t> MongoDB </a:t>
            </a:r>
            <a:r>
              <a:rPr lang="en-US" altLang="en-US" dirty="0" err="1">
                <a:solidFill>
                  <a:schemeClr val="tx1"/>
                </a:solidFill>
              </a:rPr>
              <a:t>enregistre</a:t>
            </a:r>
            <a:r>
              <a:rPr lang="en-US" altLang="en-US" dirty="0">
                <a:solidFill>
                  <a:schemeClr val="tx1"/>
                </a:solidFill>
              </a:rPr>
              <a:t> les </a:t>
            </a:r>
            <a:r>
              <a:rPr lang="en-US" altLang="en-US" dirty="0" err="1">
                <a:solidFill>
                  <a:schemeClr val="tx1"/>
                </a:solidFill>
              </a:rPr>
              <a:t>requêtes</a:t>
            </a:r>
            <a:r>
              <a:rPr lang="en-US" altLang="en-US" dirty="0">
                <a:solidFill>
                  <a:schemeClr val="tx1"/>
                </a:solidFill>
              </a:rPr>
              <a:t> </a:t>
            </a:r>
            <a:r>
              <a:rPr lang="en-US" altLang="en-US" dirty="0" err="1">
                <a:solidFill>
                  <a:schemeClr val="tx1"/>
                </a:solidFill>
              </a:rPr>
              <a:t>lentes</a:t>
            </a:r>
            <a:endParaRPr lang="en-US" altLang="en-US" dirty="0">
              <a:solidFill>
                <a:schemeClr val="tx1"/>
              </a:solidFill>
            </a:endParaRPr>
          </a:p>
          <a:p>
            <a:pPr>
              <a:buFont typeface="Arial" panose="020B0604020202020204" pitchFamily="34" charset="0"/>
              <a:buChar char="•"/>
            </a:pPr>
            <a:r>
              <a:rPr lang="en-US" altLang="en-US" dirty="0" err="1">
                <a:solidFill>
                  <a:schemeClr val="tx1"/>
                </a:solidFill>
              </a:rPr>
              <a:t>Peut</a:t>
            </a:r>
            <a:r>
              <a:rPr lang="en-US" altLang="en-US" dirty="0">
                <a:solidFill>
                  <a:schemeClr val="tx1"/>
                </a:solidFill>
              </a:rPr>
              <a:t> </a:t>
            </a:r>
            <a:r>
              <a:rPr lang="en-US" altLang="en-US" dirty="0" err="1">
                <a:solidFill>
                  <a:schemeClr val="tx1"/>
                </a:solidFill>
              </a:rPr>
              <a:t>être</a:t>
            </a:r>
            <a:r>
              <a:rPr lang="en-US" altLang="en-US" dirty="0">
                <a:solidFill>
                  <a:schemeClr val="tx1"/>
                </a:solidFill>
              </a:rPr>
              <a:t> </a:t>
            </a:r>
            <a:r>
              <a:rPr lang="en-US" altLang="en-US" dirty="0" err="1">
                <a:solidFill>
                  <a:schemeClr val="tx1"/>
                </a:solidFill>
              </a:rPr>
              <a:t>activé</a:t>
            </a:r>
            <a:r>
              <a:rPr lang="en-US" altLang="en-US" dirty="0">
                <a:solidFill>
                  <a:schemeClr val="tx1"/>
                </a:solidFill>
              </a:rPr>
              <a:t> pour </a:t>
            </a:r>
            <a:r>
              <a:rPr lang="en-US" altLang="en-US" dirty="0" err="1">
                <a:solidFill>
                  <a:schemeClr val="tx1"/>
                </a:solidFill>
              </a:rPr>
              <a:t>surveiller</a:t>
            </a:r>
            <a:r>
              <a:rPr lang="en-US" altLang="en-US" dirty="0">
                <a:solidFill>
                  <a:schemeClr val="tx1"/>
                </a:solidFill>
              </a:rPr>
              <a:t> la performance</a:t>
            </a:r>
          </a:p>
        </p:txBody>
      </p:sp>
      <p:pic>
        <p:nvPicPr>
          <p:cNvPr id="5" name="Picture 4" descr="Screenshot 2025-04-25 191101"/>
          <p:cNvPicPr>
            <a:picLocks noChangeAspect="1"/>
          </p:cNvPicPr>
          <p:nvPr/>
        </p:nvPicPr>
        <p:blipFill>
          <a:blip r:embed="rId2"/>
          <a:stretch>
            <a:fillRect/>
          </a:stretch>
        </p:blipFill>
        <p:spPr>
          <a:xfrm>
            <a:off x="1796097" y="1521671"/>
            <a:ext cx="5551805" cy="2259965"/>
          </a:xfrm>
          <a:prstGeom prst="rect">
            <a:avLst/>
          </a:prstGeom>
        </p:spPr>
      </p:pic>
      <p:sp>
        <p:nvSpPr>
          <p:cNvPr id="6" name="Title 5"/>
          <p:cNvSpPr>
            <a:spLocks noGrp="1"/>
          </p:cNvSpPr>
          <p:nvPr>
            <p:ph type="title"/>
          </p:nvPr>
        </p:nvSpPr>
        <p:spPr>
          <a:xfrm>
            <a:off x="720000" y="217664"/>
            <a:ext cx="7704000" cy="572700"/>
          </a:xfrm>
        </p:spPr>
        <p:txBody>
          <a:bodyPr/>
          <a:lstStyle/>
          <a:p>
            <a:r>
              <a:rPr lang="en-US" altLang="en-US" sz="2800" dirty="0">
                <a:sym typeface="+mn-ea"/>
              </a:rPr>
              <a:t>Logs &amp; </a:t>
            </a:r>
            <a:r>
              <a:rPr lang="en-US" altLang="en-US" sz="2800" dirty="0" err="1">
                <a:sym typeface="+mn-ea"/>
              </a:rPr>
              <a:t>Commandes</a:t>
            </a:r>
            <a:r>
              <a:rPr lang="en-US" altLang="en-US" sz="2800" dirty="0">
                <a:sym typeface="+mn-ea"/>
              </a:rPr>
              <a:t> internes</a:t>
            </a:r>
            <a:endParaRPr lang="en-US" sz="2800" dirty="0"/>
          </a:p>
        </p:txBody>
      </p:sp>
      <p:grpSp>
        <p:nvGrpSpPr>
          <p:cNvPr id="2" name="Google Shape;1522;p38">
            <a:extLst>
              <a:ext uri="{FF2B5EF4-FFF2-40B4-BE49-F238E27FC236}">
                <a16:creationId xmlns:a16="http://schemas.microsoft.com/office/drawing/2014/main" id="{4EC89B3D-F7A4-64A7-A2A0-A1311A4AD317}"/>
              </a:ext>
            </a:extLst>
          </p:cNvPr>
          <p:cNvGrpSpPr/>
          <p:nvPr/>
        </p:nvGrpSpPr>
        <p:grpSpPr>
          <a:xfrm>
            <a:off x="-3560" y="4819174"/>
            <a:ext cx="4558967" cy="134100"/>
            <a:chOff x="796100" y="3019701"/>
            <a:chExt cx="4558967" cy="134100"/>
          </a:xfrm>
        </p:grpSpPr>
        <p:sp>
          <p:nvSpPr>
            <p:cNvPr id="3" name="Google Shape;1523;p38">
              <a:extLst>
                <a:ext uri="{FF2B5EF4-FFF2-40B4-BE49-F238E27FC236}">
                  <a16:creationId xmlns:a16="http://schemas.microsoft.com/office/drawing/2014/main" id="{A1362B1C-30BD-DEF5-B0F8-B65CFC01EC01}"/>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524;p38">
              <a:extLst>
                <a:ext uri="{FF2B5EF4-FFF2-40B4-BE49-F238E27FC236}">
                  <a16:creationId xmlns:a16="http://schemas.microsoft.com/office/drawing/2014/main" id="{BF34CD6F-796D-5A71-CE36-9C7B623C20C5}"/>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8" name="Google Shape;1525;p38">
              <a:extLst>
                <a:ext uri="{FF2B5EF4-FFF2-40B4-BE49-F238E27FC236}">
                  <a16:creationId xmlns:a16="http://schemas.microsoft.com/office/drawing/2014/main" id="{8BC1421B-5FCA-31E6-095F-11ABA7A7650E}"/>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304;p40">
            <a:extLst>
              <a:ext uri="{FF2B5EF4-FFF2-40B4-BE49-F238E27FC236}">
                <a16:creationId xmlns:a16="http://schemas.microsoft.com/office/drawing/2014/main" id="{919945CB-9EB6-280D-F7AC-E67D549525FD}"/>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66</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650" y="195580"/>
            <a:ext cx="7703820" cy="916305"/>
          </a:xfrm>
        </p:spPr>
        <p:txBody>
          <a:bodyPr/>
          <a:lstStyle/>
          <a:p>
            <a:r>
              <a:rPr lang="en-US" altLang="en-US" sz="2800" dirty="0" err="1"/>
              <a:t>Outils</a:t>
            </a:r>
            <a:r>
              <a:rPr lang="en-US" altLang="en-US" sz="2800" dirty="0"/>
              <a:t> </a:t>
            </a:r>
            <a:r>
              <a:rPr lang="en-US" altLang="en-US" sz="2800" dirty="0" err="1"/>
              <a:t>en</a:t>
            </a:r>
            <a:r>
              <a:rPr lang="en-US" altLang="en-US" sz="2800" dirty="0"/>
              <a:t> </a:t>
            </a:r>
            <a:r>
              <a:rPr lang="en-US" altLang="en-US" sz="2800" dirty="0" err="1"/>
              <a:t>ligne</a:t>
            </a:r>
            <a:r>
              <a:rPr lang="en-US" altLang="en-US" sz="2800" dirty="0"/>
              <a:t> de </a:t>
            </a:r>
            <a:r>
              <a:rPr lang="en-US" altLang="en-US" sz="2800" dirty="0" err="1"/>
              <a:t>commande</a:t>
            </a:r>
            <a:r>
              <a:rPr lang="en-US" altLang="en-US" sz="2800" dirty="0"/>
              <a:t> – </a:t>
            </a:r>
            <a:r>
              <a:rPr lang="en-US" altLang="en-US" sz="2800" dirty="0" err="1"/>
              <a:t>mongostat</a:t>
            </a:r>
            <a:r>
              <a:rPr lang="en-US" altLang="en-US" sz="2800" dirty="0"/>
              <a:t> et </a:t>
            </a:r>
            <a:r>
              <a:rPr lang="en-US" altLang="en-US" sz="2800" dirty="0" err="1"/>
              <a:t>mongotop</a:t>
            </a:r>
            <a:br>
              <a:rPr lang="en-US" altLang="en-US" sz="2800" dirty="0"/>
            </a:br>
            <a:endParaRPr lang="en-US" altLang="en-US" sz="2800" dirty="0"/>
          </a:p>
        </p:txBody>
      </p:sp>
      <p:sp>
        <p:nvSpPr>
          <p:cNvPr id="3" name="Subtitle 2"/>
          <p:cNvSpPr>
            <a:spLocks noGrp="1"/>
          </p:cNvSpPr>
          <p:nvPr>
            <p:ph type="subTitle" idx="1"/>
          </p:nvPr>
        </p:nvSpPr>
        <p:spPr>
          <a:xfrm>
            <a:off x="4787900" y="4083685"/>
            <a:ext cx="3543300" cy="248285"/>
          </a:xfrm>
        </p:spPr>
        <p:txBody>
          <a:bodyPr/>
          <a:lstStyle/>
          <a:p>
            <a:endParaRPr lang="en-US"/>
          </a:p>
        </p:txBody>
      </p:sp>
      <p:sp>
        <p:nvSpPr>
          <p:cNvPr id="4" name="Subtitle 3"/>
          <p:cNvSpPr>
            <a:spLocks noGrp="1"/>
          </p:cNvSpPr>
          <p:nvPr>
            <p:ph type="subTitle" idx="2"/>
          </p:nvPr>
        </p:nvSpPr>
        <p:spPr>
          <a:xfrm>
            <a:off x="732769" y="1111885"/>
            <a:ext cx="7670800" cy="1830705"/>
          </a:xfrm>
        </p:spPr>
        <p:txBody>
          <a:bodyPr/>
          <a:lstStyle/>
          <a:p>
            <a:r>
              <a:rPr lang="en-US" altLang="en-US" dirty="0">
                <a:solidFill>
                  <a:srgbClr val="00B050"/>
                </a:solidFill>
              </a:rPr>
              <a:t>MongoDB</a:t>
            </a:r>
            <a:r>
              <a:rPr lang="en-US" altLang="en-US" dirty="0"/>
              <a:t> propose des </a:t>
            </a:r>
            <a:r>
              <a:rPr lang="en-US" altLang="en-US" dirty="0" err="1"/>
              <a:t>outils</a:t>
            </a:r>
            <a:r>
              <a:rPr lang="en-US" altLang="en-US" dirty="0"/>
              <a:t> </a:t>
            </a:r>
            <a:r>
              <a:rPr lang="en-US" altLang="en-US" dirty="0" err="1"/>
              <a:t>en</a:t>
            </a:r>
            <a:r>
              <a:rPr lang="en-US" altLang="en-US" dirty="0"/>
              <a:t> </a:t>
            </a:r>
            <a:r>
              <a:rPr lang="en-US" altLang="en-US" dirty="0" err="1"/>
              <a:t>ligne</a:t>
            </a:r>
            <a:r>
              <a:rPr lang="en-US" altLang="en-US" dirty="0"/>
              <a:t> de </a:t>
            </a:r>
            <a:r>
              <a:rPr lang="en-US" altLang="en-US" dirty="0" err="1"/>
              <a:t>commande</a:t>
            </a:r>
            <a:r>
              <a:rPr lang="en-US" altLang="en-US" dirty="0"/>
              <a:t> pour </a:t>
            </a:r>
            <a:r>
              <a:rPr lang="en-US" altLang="en-US" dirty="0" err="1"/>
              <a:t>surveiller</a:t>
            </a:r>
            <a:r>
              <a:rPr lang="en-US" altLang="en-US" dirty="0"/>
              <a:t> </a:t>
            </a:r>
            <a:r>
              <a:rPr lang="en-US" altLang="en-US" dirty="0" err="1"/>
              <a:t>en</a:t>
            </a:r>
            <a:r>
              <a:rPr lang="en-US" altLang="en-US" dirty="0"/>
              <a:t> temps </a:t>
            </a:r>
            <a:r>
              <a:rPr lang="en-US" altLang="en-US" dirty="0" err="1"/>
              <a:t>réel</a:t>
            </a:r>
            <a:r>
              <a:rPr lang="en-US" altLang="en-US" dirty="0"/>
              <a:t> </a:t>
            </a:r>
            <a:r>
              <a:rPr lang="en-US" altLang="en-US" dirty="0" err="1"/>
              <a:t>ce</a:t>
            </a:r>
            <a:r>
              <a:rPr lang="en-US" altLang="en-US" dirty="0"/>
              <a:t> qui se passe dans la base de données, sans interface </a:t>
            </a:r>
            <a:r>
              <a:rPr lang="en-US" altLang="en-US" dirty="0" err="1"/>
              <a:t>graphique</a:t>
            </a:r>
            <a:r>
              <a:rPr lang="en-US" altLang="en-US" dirty="0"/>
              <a:t>.</a:t>
            </a:r>
          </a:p>
          <a:p>
            <a:endParaRPr lang="en-US" altLang="en-US" dirty="0"/>
          </a:p>
          <a:p>
            <a:r>
              <a:rPr lang="en-US" altLang="en-US" b="1" u="sng" dirty="0" err="1">
                <a:solidFill>
                  <a:srgbClr val="6206A0"/>
                </a:solidFill>
              </a:rPr>
              <a:t>Outil</a:t>
            </a:r>
            <a:r>
              <a:rPr lang="en-US" altLang="en-US" b="1" u="sng" dirty="0">
                <a:solidFill>
                  <a:srgbClr val="6206A0"/>
                </a:solidFill>
              </a:rPr>
              <a:t> 1 :   </a:t>
            </a:r>
          </a:p>
          <a:p>
            <a:r>
              <a:rPr lang="en-US" altLang="en-US" dirty="0"/>
              <a:t>                                    </a:t>
            </a:r>
            <a:r>
              <a:rPr lang="en-US" altLang="en-US" dirty="0" err="1"/>
              <a:t>C’est</a:t>
            </a:r>
            <a:r>
              <a:rPr lang="en-US" altLang="en-US" dirty="0"/>
              <a:t> un </a:t>
            </a:r>
            <a:r>
              <a:rPr lang="en-US" altLang="en-US" dirty="0" err="1"/>
              <a:t>outil</a:t>
            </a:r>
            <a:r>
              <a:rPr lang="en-US" altLang="en-US" dirty="0"/>
              <a:t> qui montre </a:t>
            </a:r>
            <a:r>
              <a:rPr lang="en-US" altLang="en-US" dirty="0" err="1"/>
              <a:t>chaque</a:t>
            </a:r>
            <a:r>
              <a:rPr lang="en-US" altLang="en-US" dirty="0"/>
              <a:t> </a:t>
            </a:r>
            <a:r>
              <a:rPr lang="en-US" altLang="en-US" dirty="0" err="1"/>
              <a:t>seconde</a:t>
            </a:r>
            <a:r>
              <a:rPr lang="en-US" altLang="en-US" dirty="0"/>
              <a:t> </a:t>
            </a:r>
            <a:r>
              <a:rPr lang="en-US" altLang="en-US" dirty="0" err="1"/>
              <a:t>l’activité</a:t>
            </a:r>
            <a:r>
              <a:rPr lang="en-US" altLang="en-US" dirty="0"/>
              <a:t> de</a:t>
            </a:r>
          </a:p>
          <a:p>
            <a:r>
              <a:rPr lang="en-US" altLang="en-US" dirty="0"/>
              <a:t>                                                MongoDB </a:t>
            </a:r>
            <a:r>
              <a:rPr lang="en-US" altLang="en-US" dirty="0" err="1"/>
              <a:t>en</a:t>
            </a:r>
            <a:r>
              <a:rPr lang="en-US" altLang="en-US" dirty="0"/>
              <a:t> live.</a:t>
            </a:r>
          </a:p>
        </p:txBody>
      </p:sp>
      <p:sp>
        <p:nvSpPr>
          <p:cNvPr id="5" name="Rounded Rectangle 4"/>
          <p:cNvSpPr/>
          <p:nvPr/>
        </p:nvSpPr>
        <p:spPr>
          <a:xfrm>
            <a:off x="1200362" y="2265513"/>
            <a:ext cx="1296035" cy="360045"/>
          </a:xfrm>
          <a:prstGeom prst="roundRect">
            <a:avLst/>
          </a:prstGeom>
          <a:solidFill>
            <a:srgbClr val="92D050"/>
          </a:solidFill>
          <a:ln>
            <a:solidFill>
              <a:srgbClr val="00B05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dirty="0" err="1"/>
              <a:t>mongostat</a:t>
            </a:r>
            <a:endParaRPr lang="en-US" altLang="en-US" dirty="0"/>
          </a:p>
        </p:txBody>
      </p:sp>
      <p:pic>
        <p:nvPicPr>
          <p:cNvPr id="7" name="Picture 6"/>
          <p:cNvPicPr>
            <a:picLocks noChangeAspect="1"/>
          </p:cNvPicPr>
          <p:nvPr/>
        </p:nvPicPr>
        <p:blipFill>
          <a:blip r:embed="rId2"/>
          <a:stretch>
            <a:fillRect/>
          </a:stretch>
        </p:blipFill>
        <p:spPr>
          <a:xfrm>
            <a:off x="399097" y="2788669"/>
            <a:ext cx="8416925" cy="1795145"/>
          </a:xfrm>
          <a:prstGeom prst="rect">
            <a:avLst/>
          </a:prstGeom>
        </p:spPr>
      </p:pic>
      <p:grpSp>
        <p:nvGrpSpPr>
          <p:cNvPr id="6" name="Google Shape;1522;p38">
            <a:extLst>
              <a:ext uri="{FF2B5EF4-FFF2-40B4-BE49-F238E27FC236}">
                <a16:creationId xmlns:a16="http://schemas.microsoft.com/office/drawing/2014/main" id="{B4307AF9-BB82-1A7B-08A2-C3FB93AE0256}"/>
              </a:ext>
            </a:extLst>
          </p:cNvPr>
          <p:cNvGrpSpPr/>
          <p:nvPr/>
        </p:nvGrpSpPr>
        <p:grpSpPr>
          <a:xfrm>
            <a:off x="-3560" y="4819174"/>
            <a:ext cx="4558967" cy="134100"/>
            <a:chOff x="796100" y="3019701"/>
            <a:chExt cx="4558967" cy="134100"/>
          </a:xfrm>
        </p:grpSpPr>
        <p:sp>
          <p:nvSpPr>
            <p:cNvPr id="8" name="Google Shape;1523;p38">
              <a:extLst>
                <a:ext uri="{FF2B5EF4-FFF2-40B4-BE49-F238E27FC236}">
                  <a16:creationId xmlns:a16="http://schemas.microsoft.com/office/drawing/2014/main" id="{0CD708B8-5FD3-08BD-892B-7BDB8B9F20EB}"/>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524;p38">
              <a:extLst>
                <a:ext uri="{FF2B5EF4-FFF2-40B4-BE49-F238E27FC236}">
                  <a16:creationId xmlns:a16="http://schemas.microsoft.com/office/drawing/2014/main" id="{AD5B3FA7-0252-F512-4DEF-8F75B5CBA9C6}"/>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 name="Google Shape;1525;p38">
              <a:extLst>
                <a:ext uri="{FF2B5EF4-FFF2-40B4-BE49-F238E27FC236}">
                  <a16:creationId xmlns:a16="http://schemas.microsoft.com/office/drawing/2014/main" id="{01A2892A-3E36-F064-2B6D-A0EC391E6E2C}"/>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304;p40">
            <a:extLst>
              <a:ext uri="{FF2B5EF4-FFF2-40B4-BE49-F238E27FC236}">
                <a16:creationId xmlns:a16="http://schemas.microsoft.com/office/drawing/2014/main" id="{C0D62760-D194-9309-18AF-B6A2F775418C}"/>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67</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2"/>
          </p:nvPr>
        </p:nvSpPr>
        <p:spPr>
          <a:xfrm>
            <a:off x="35982" y="1301115"/>
            <a:ext cx="9108017" cy="1830705"/>
          </a:xfrm>
        </p:spPr>
        <p:txBody>
          <a:bodyPr/>
          <a:lstStyle/>
          <a:p>
            <a:r>
              <a:rPr lang="en-US" altLang="en-US" b="1" u="sng" dirty="0" err="1">
                <a:solidFill>
                  <a:srgbClr val="6206A0"/>
                </a:solidFill>
              </a:rPr>
              <a:t>Outil</a:t>
            </a:r>
            <a:r>
              <a:rPr lang="en-US" altLang="en-US" b="1" u="sng" dirty="0">
                <a:solidFill>
                  <a:srgbClr val="6206A0"/>
                </a:solidFill>
              </a:rPr>
              <a:t> 2 :</a:t>
            </a:r>
          </a:p>
          <a:p>
            <a:endParaRPr lang="en-US" altLang="en-US" dirty="0"/>
          </a:p>
          <a:p>
            <a:r>
              <a:rPr lang="en-US" altLang="en-US" dirty="0"/>
              <a:t>                           Il montre </a:t>
            </a:r>
            <a:r>
              <a:rPr lang="en-US" altLang="en-US" dirty="0" err="1"/>
              <a:t>combien</a:t>
            </a:r>
            <a:r>
              <a:rPr lang="en-US" altLang="en-US" dirty="0"/>
              <a:t> de temps MongoDB passe à lire </a:t>
            </a:r>
            <a:r>
              <a:rPr lang="en-US" altLang="en-US" dirty="0" err="1"/>
              <a:t>ou</a:t>
            </a:r>
            <a:r>
              <a:rPr lang="en-US" altLang="en-US" dirty="0"/>
              <a:t> </a:t>
            </a:r>
            <a:r>
              <a:rPr lang="en-US" altLang="en-US" dirty="0" err="1"/>
              <a:t>écrire</a:t>
            </a:r>
            <a:r>
              <a:rPr lang="en-US" altLang="en-US" dirty="0"/>
              <a:t> dans </a:t>
            </a:r>
            <a:r>
              <a:rPr lang="en-US" altLang="en-US" dirty="0" err="1"/>
              <a:t>chaque</a:t>
            </a:r>
            <a:r>
              <a:rPr lang="en-US" altLang="en-US" dirty="0"/>
              <a:t> collection.</a:t>
            </a:r>
          </a:p>
        </p:txBody>
      </p:sp>
      <p:sp>
        <p:nvSpPr>
          <p:cNvPr id="5" name="Rounded Rectangle 4"/>
          <p:cNvSpPr/>
          <p:nvPr/>
        </p:nvSpPr>
        <p:spPr>
          <a:xfrm>
            <a:off x="162984" y="1775671"/>
            <a:ext cx="1296035" cy="360045"/>
          </a:xfrm>
          <a:prstGeom prst="roundRect">
            <a:avLst/>
          </a:prstGeom>
          <a:solidFill>
            <a:srgbClr val="92D050"/>
          </a:solidFill>
          <a:ln>
            <a:solidFill>
              <a:srgbClr val="00B05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dirty="0" err="1"/>
              <a:t>mongotop</a:t>
            </a:r>
            <a:endParaRPr lang="en-US" altLang="en-US" dirty="0"/>
          </a:p>
        </p:txBody>
      </p:sp>
      <p:pic>
        <p:nvPicPr>
          <p:cNvPr id="6" name="Picture 5"/>
          <p:cNvPicPr>
            <a:picLocks noChangeAspect="1"/>
          </p:cNvPicPr>
          <p:nvPr/>
        </p:nvPicPr>
        <p:blipFill>
          <a:blip r:embed="rId2"/>
          <a:stretch>
            <a:fillRect/>
          </a:stretch>
        </p:blipFill>
        <p:spPr>
          <a:xfrm>
            <a:off x="1043940" y="2499995"/>
            <a:ext cx="6830695" cy="2118572"/>
          </a:xfrm>
          <a:prstGeom prst="rect">
            <a:avLst/>
          </a:prstGeom>
        </p:spPr>
      </p:pic>
      <p:sp>
        <p:nvSpPr>
          <p:cNvPr id="7" name="Title 6"/>
          <p:cNvSpPr>
            <a:spLocks noGrp="1"/>
          </p:cNvSpPr>
          <p:nvPr>
            <p:ph type="title"/>
          </p:nvPr>
        </p:nvSpPr>
        <p:spPr>
          <a:xfrm>
            <a:off x="755650" y="195580"/>
            <a:ext cx="7703820" cy="916305"/>
          </a:xfrm>
        </p:spPr>
        <p:txBody>
          <a:bodyPr/>
          <a:lstStyle/>
          <a:p>
            <a:r>
              <a:rPr lang="en-US" altLang="en-US" sz="2800" dirty="0" err="1"/>
              <a:t>Outils</a:t>
            </a:r>
            <a:r>
              <a:rPr lang="en-US" altLang="en-US" sz="2800" dirty="0"/>
              <a:t> </a:t>
            </a:r>
            <a:r>
              <a:rPr lang="en-US" altLang="en-US" sz="2800" dirty="0" err="1"/>
              <a:t>en</a:t>
            </a:r>
            <a:r>
              <a:rPr lang="en-US" altLang="en-US" sz="2800" dirty="0"/>
              <a:t> </a:t>
            </a:r>
            <a:r>
              <a:rPr lang="en-US" altLang="en-US" sz="2800" dirty="0" err="1"/>
              <a:t>ligne</a:t>
            </a:r>
            <a:r>
              <a:rPr lang="en-US" altLang="en-US" sz="2800" dirty="0"/>
              <a:t> de </a:t>
            </a:r>
            <a:r>
              <a:rPr lang="en-US" altLang="en-US" sz="2800" dirty="0" err="1"/>
              <a:t>commande</a:t>
            </a:r>
            <a:r>
              <a:rPr lang="en-US" altLang="en-US" sz="2800" dirty="0"/>
              <a:t> – </a:t>
            </a:r>
            <a:r>
              <a:rPr lang="en-US" altLang="en-US" sz="2800" dirty="0" err="1"/>
              <a:t>mongostat</a:t>
            </a:r>
            <a:r>
              <a:rPr lang="en-US" altLang="en-US" sz="2800" dirty="0"/>
              <a:t> et </a:t>
            </a:r>
            <a:r>
              <a:rPr lang="en-US" altLang="en-US" sz="2800" dirty="0" err="1"/>
              <a:t>mongotop</a:t>
            </a:r>
            <a:br>
              <a:rPr lang="en-US" altLang="en-US" sz="2800" dirty="0"/>
            </a:br>
            <a:endParaRPr lang="en-US" altLang="en-US" sz="2800" dirty="0"/>
          </a:p>
        </p:txBody>
      </p:sp>
      <p:grpSp>
        <p:nvGrpSpPr>
          <p:cNvPr id="2" name="Google Shape;1522;p38">
            <a:extLst>
              <a:ext uri="{FF2B5EF4-FFF2-40B4-BE49-F238E27FC236}">
                <a16:creationId xmlns:a16="http://schemas.microsoft.com/office/drawing/2014/main" id="{FF2A32DA-9192-3C29-0DA2-030F00BAC511}"/>
              </a:ext>
            </a:extLst>
          </p:cNvPr>
          <p:cNvGrpSpPr/>
          <p:nvPr/>
        </p:nvGrpSpPr>
        <p:grpSpPr>
          <a:xfrm>
            <a:off x="-3560" y="4819174"/>
            <a:ext cx="4558967" cy="134100"/>
            <a:chOff x="796100" y="3019701"/>
            <a:chExt cx="4558967" cy="134100"/>
          </a:xfrm>
        </p:grpSpPr>
        <p:sp>
          <p:nvSpPr>
            <p:cNvPr id="3" name="Google Shape;1523;p38">
              <a:extLst>
                <a:ext uri="{FF2B5EF4-FFF2-40B4-BE49-F238E27FC236}">
                  <a16:creationId xmlns:a16="http://schemas.microsoft.com/office/drawing/2014/main" id="{7664D180-8180-8248-68AF-EA6716060468}"/>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1524;p38">
              <a:extLst>
                <a:ext uri="{FF2B5EF4-FFF2-40B4-BE49-F238E27FC236}">
                  <a16:creationId xmlns:a16="http://schemas.microsoft.com/office/drawing/2014/main" id="{6327E1AD-FFC6-FD31-88D0-452E298E9DE2}"/>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9" name="Google Shape;1525;p38">
              <a:extLst>
                <a:ext uri="{FF2B5EF4-FFF2-40B4-BE49-F238E27FC236}">
                  <a16:creationId xmlns:a16="http://schemas.microsoft.com/office/drawing/2014/main" id="{42B58317-4D71-5085-5DA6-A9D35C20B74B}"/>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304;p40">
            <a:extLst>
              <a:ext uri="{FF2B5EF4-FFF2-40B4-BE49-F238E27FC236}">
                <a16:creationId xmlns:a16="http://schemas.microsoft.com/office/drawing/2014/main" id="{F89C48CE-44AC-F0D8-9F38-5CC8699FDB22}"/>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68</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237348"/>
            <a:ext cx="7704000" cy="572700"/>
          </a:xfrm>
        </p:spPr>
        <p:txBody>
          <a:bodyPr/>
          <a:lstStyle/>
          <a:p>
            <a:r>
              <a:rPr lang="en-US" altLang="en-US" sz="2800" dirty="0" err="1"/>
              <a:t>Connexions</a:t>
            </a:r>
            <a:r>
              <a:rPr lang="en-US" altLang="en-US" sz="2800" dirty="0"/>
              <a:t> </a:t>
            </a:r>
            <a:r>
              <a:rPr lang="en-US" altLang="en-US" sz="2800" dirty="0" err="1"/>
              <a:t>Concurrentes</a:t>
            </a:r>
            <a:endParaRPr lang="en-US" altLang="en-US" sz="2800" dirty="0"/>
          </a:p>
        </p:txBody>
      </p:sp>
      <p:sp>
        <p:nvSpPr>
          <p:cNvPr id="5" name="Subtitle 4"/>
          <p:cNvSpPr>
            <a:spLocks noGrp="1"/>
          </p:cNvSpPr>
          <p:nvPr>
            <p:ph type="subTitle" idx="2"/>
          </p:nvPr>
        </p:nvSpPr>
        <p:spPr>
          <a:xfrm>
            <a:off x="607907" y="1254971"/>
            <a:ext cx="4370070" cy="3338196"/>
          </a:xfrm>
        </p:spPr>
        <p:txBody>
          <a:bodyPr/>
          <a:lstStyle/>
          <a:p>
            <a:r>
              <a:rPr lang="en-US" altLang="en-US" b="1" u="sng" dirty="0" err="1">
                <a:solidFill>
                  <a:srgbClr val="6206A0"/>
                </a:solidFill>
              </a:rPr>
              <a:t>Pourquoi</a:t>
            </a:r>
            <a:r>
              <a:rPr lang="en-US" altLang="en-US" b="1" u="sng" dirty="0">
                <a:solidFill>
                  <a:srgbClr val="6206A0"/>
                </a:solidFill>
              </a:rPr>
              <a:t> </a:t>
            </a:r>
            <a:r>
              <a:rPr lang="en-US" altLang="en-US" b="1" u="sng" dirty="0" err="1">
                <a:solidFill>
                  <a:srgbClr val="6206A0"/>
                </a:solidFill>
              </a:rPr>
              <a:t>c’est</a:t>
            </a:r>
            <a:r>
              <a:rPr lang="en-US" altLang="en-US" b="1" u="sng" dirty="0">
                <a:solidFill>
                  <a:srgbClr val="6206A0"/>
                </a:solidFill>
              </a:rPr>
              <a:t> un </a:t>
            </a:r>
            <a:r>
              <a:rPr lang="en-US" altLang="en-US" b="1" u="sng" dirty="0" err="1">
                <a:solidFill>
                  <a:srgbClr val="6206A0"/>
                </a:solidFill>
              </a:rPr>
              <a:t>probl</a:t>
            </a:r>
            <a:r>
              <a:rPr lang="" altLang="en-US" b="1" u="sng" dirty="0">
                <a:solidFill>
                  <a:srgbClr val="6206A0"/>
                </a:solidFill>
              </a:rPr>
              <a:t>è</a:t>
            </a:r>
            <a:r>
              <a:rPr lang="en-US" altLang="en-US" b="1" u="sng" dirty="0">
                <a:solidFill>
                  <a:srgbClr val="6206A0"/>
                </a:solidFill>
              </a:rPr>
              <a:t>me ?</a:t>
            </a:r>
          </a:p>
          <a:p>
            <a:endParaRPr lang="en-US" altLang="en-US" b="1" dirty="0"/>
          </a:p>
          <a:p>
            <a:pPr>
              <a:lnSpc>
                <a:spcPct val="150000"/>
              </a:lnSpc>
            </a:pPr>
            <a:r>
              <a:rPr lang="en-US" altLang="en-US" dirty="0" err="1"/>
              <a:t>Chaque</a:t>
            </a:r>
            <a:r>
              <a:rPr lang="en-US" altLang="en-US" dirty="0"/>
              <a:t> client </a:t>
            </a:r>
            <a:r>
              <a:rPr lang="en-US" altLang="en-US" dirty="0" err="1"/>
              <a:t>connecté</a:t>
            </a:r>
            <a:r>
              <a:rPr lang="en-US" altLang="en-US" dirty="0"/>
              <a:t> à MongoDB </a:t>
            </a:r>
            <a:r>
              <a:rPr lang="en-US" altLang="en-US" dirty="0" err="1"/>
              <a:t>utilise</a:t>
            </a:r>
            <a:r>
              <a:rPr lang="en-US" altLang="en-US" dirty="0"/>
              <a:t> de la </a:t>
            </a:r>
            <a:r>
              <a:rPr lang="en-US" altLang="en-US" dirty="0" err="1"/>
              <a:t>mémoire</a:t>
            </a:r>
            <a:r>
              <a:rPr lang="en-US" altLang="en-US" dirty="0"/>
              <a:t> et du CPU.</a:t>
            </a:r>
          </a:p>
          <a:p>
            <a:pPr>
              <a:lnSpc>
                <a:spcPct val="150000"/>
              </a:lnSpc>
            </a:pPr>
            <a:r>
              <a:rPr lang="en-US" altLang="en-US" dirty="0"/>
              <a:t>Si 5000 </a:t>
            </a:r>
            <a:r>
              <a:rPr lang="en-US" altLang="en-US" dirty="0" err="1"/>
              <a:t>utilisateurs</a:t>
            </a:r>
            <a:r>
              <a:rPr lang="en-US" altLang="en-US" dirty="0"/>
              <a:t> se </a:t>
            </a:r>
            <a:r>
              <a:rPr lang="en-US" altLang="en-US" dirty="0" err="1"/>
              <a:t>connectent</a:t>
            </a:r>
            <a:r>
              <a:rPr lang="en-US" altLang="en-US" dirty="0"/>
              <a:t> </a:t>
            </a:r>
            <a:r>
              <a:rPr lang="en-US" altLang="en-US" dirty="0" err="1"/>
              <a:t>en</a:t>
            </a:r>
            <a:r>
              <a:rPr lang="en-US" altLang="en-US" dirty="0"/>
              <a:t> </a:t>
            </a:r>
            <a:r>
              <a:rPr lang="en-US" altLang="en-US" dirty="0" err="1"/>
              <a:t>même</a:t>
            </a:r>
            <a:r>
              <a:rPr lang="en-US" altLang="en-US" dirty="0"/>
              <a:t> temps sur un petit </a:t>
            </a:r>
            <a:r>
              <a:rPr lang="en-US" altLang="en-US" dirty="0" err="1"/>
              <a:t>serveur</a:t>
            </a:r>
            <a:r>
              <a:rPr lang="en-US" altLang="en-US" dirty="0"/>
              <a:t> :</a:t>
            </a:r>
          </a:p>
          <a:p>
            <a:pPr>
              <a:lnSpc>
                <a:spcPct val="150000"/>
              </a:lnSpc>
              <a:buFont typeface="Arial" panose="020B0604020202020204" pitchFamily="34" charset="0"/>
              <a:buChar char="•"/>
            </a:pPr>
            <a:r>
              <a:rPr lang="en-US" altLang="en-US" dirty="0"/>
              <a:t>  MongoDB </a:t>
            </a:r>
            <a:r>
              <a:rPr lang="en-US" altLang="en-US" dirty="0" err="1"/>
              <a:t>va</a:t>
            </a:r>
            <a:r>
              <a:rPr lang="en-US" altLang="en-US" dirty="0"/>
              <a:t> </a:t>
            </a:r>
            <a:r>
              <a:rPr lang="en-US" altLang="en-US" dirty="0" err="1"/>
              <a:t>ralentir</a:t>
            </a:r>
            <a:r>
              <a:rPr lang="en-US" altLang="en-US" dirty="0"/>
              <a:t> </a:t>
            </a:r>
            <a:r>
              <a:rPr lang="en-US" altLang="en-US" dirty="0" err="1"/>
              <a:t>fortement</a:t>
            </a:r>
            <a:r>
              <a:rPr lang="en-US" altLang="en-US" dirty="0"/>
              <a:t>.</a:t>
            </a:r>
          </a:p>
          <a:p>
            <a:pPr>
              <a:lnSpc>
                <a:spcPct val="150000"/>
              </a:lnSpc>
              <a:buFont typeface="Arial" panose="020B0604020202020204" pitchFamily="34" charset="0"/>
              <a:buChar char="•"/>
            </a:pPr>
            <a:r>
              <a:rPr lang="en-US" altLang="en-US" dirty="0"/>
              <a:t>  Risque de crash </a:t>
            </a:r>
            <a:r>
              <a:rPr lang="en-US" altLang="en-US" dirty="0" err="1"/>
              <a:t>ou</a:t>
            </a:r>
            <a:r>
              <a:rPr lang="en-US" altLang="en-US" dirty="0"/>
              <a:t> de gros            </a:t>
            </a:r>
            <a:r>
              <a:rPr lang="en-US" altLang="en-US" dirty="0" err="1"/>
              <a:t>ralentissements</a:t>
            </a:r>
            <a:r>
              <a:rPr lang="en-US" altLang="en-US" dirty="0"/>
              <a:t>.</a:t>
            </a:r>
          </a:p>
          <a:p>
            <a:pPr>
              <a:buFont typeface="Arial" panose="020B0604020202020204" pitchFamily="34" charset="0"/>
              <a:buChar char="•"/>
            </a:pPr>
            <a:endParaRPr lang="en-US" altLang="en-US" dirty="0"/>
          </a:p>
        </p:txBody>
      </p:sp>
      <p:grpSp>
        <p:nvGrpSpPr>
          <p:cNvPr id="2912" name="Google Shape;2912;p65"/>
          <p:cNvGrpSpPr/>
          <p:nvPr/>
        </p:nvGrpSpPr>
        <p:grpSpPr>
          <a:xfrm>
            <a:off x="252357" y="1275465"/>
            <a:ext cx="449547" cy="398061"/>
            <a:chOff x="4749246" y="1463691"/>
            <a:chExt cx="476669" cy="422077"/>
          </a:xfrm>
        </p:grpSpPr>
        <p:sp>
          <p:nvSpPr>
            <p:cNvPr id="2913" name="Google Shape;2913;p65"/>
            <p:cNvSpPr/>
            <p:nvPr/>
          </p:nvSpPr>
          <p:spPr>
            <a:xfrm>
              <a:off x="4884495" y="1752943"/>
              <a:ext cx="48910" cy="79142"/>
            </a:xfrm>
            <a:custGeom>
              <a:avLst/>
              <a:gdLst/>
              <a:ahLst/>
              <a:cxnLst/>
              <a:rect l="l" t="t" r="r" b="b"/>
              <a:pathLst>
                <a:path w="1291" h="2089" extrusionOk="0">
                  <a:moveTo>
                    <a:pt x="626" y="361"/>
                  </a:moveTo>
                  <a:cubicBezTo>
                    <a:pt x="782" y="361"/>
                    <a:pt x="914" y="482"/>
                    <a:pt x="914" y="623"/>
                  </a:cubicBezTo>
                  <a:cubicBezTo>
                    <a:pt x="913" y="765"/>
                    <a:pt x="780" y="886"/>
                    <a:pt x="625" y="886"/>
                  </a:cubicBezTo>
                  <a:cubicBezTo>
                    <a:pt x="562" y="886"/>
                    <a:pt x="451" y="886"/>
                    <a:pt x="355" y="888"/>
                  </a:cubicBezTo>
                  <a:cubicBezTo>
                    <a:pt x="355" y="794"/>
                    <a:pt x="354" y="461"/>
                    <a:pt x="354" y="361"/>
                  </a:cubicBezTo>
                  <a:close/>
                  <a:moveTo>
                    <a:pt x="181" y="1"/>
                  </a:moveTo>
                  <a:cubicBezTo>
                    <a:pt x="82" y="1"/>
                    <a:pt x="1" y="83"/>
                    <a:pt x="1" y="182"/>
                  </a:cubicBezTo>
                  <a:lnTo>
                    <a:pt x="1" y="1901"/>
                  </a:lnTo>
                  <a:cubicBezTo>
                    <a:pt x="1" y="1988"/>
                    <a:pt x="59" y="2066"/>
                    <a:pt x="142" y="2084"/>
                  </a:cubicBezTo>
                  <a:cubicBezTo>
                    <a:pt x="156" y="2087"/>
                    <a:pt x="169" y="2088"/>
                    <a:pt x="181" y="2088"/>
                  </a:cubicBezTo>
                  <a:cubicBezTo>
                    <a:pt x="280" y="2088"/>
                    <a:pt x="360" y="2006"/>
                    <a:pt x="360" y="1904"/>
                  </a:cubicBezTo>
                  <a:lnTo>
                    <a:pt x="360" y="1336"/>
                  </a:lnTo>
                  <a:lnTo>
                    <a:pt x="954" y="2025"/>
                  </a:lnTo>
                  <a:cubicBezTo>
                    <a:pt x="989" y="2067"/>
                    <a:pt x="1039" y="2088"/>
                    <a:pt x="1088" y="2088"/>
                  </a:cubicBezTo>
                  <a:cubicBezTo>
                    <a:pt x="1130" y="2088"/>
                    <a:pt x="1173" y="2073"/>
                    <a:pt x="1207" y="2042"/>
                  </a:cubicBezTo>
                  <a:cubicBezTo>
                    <a:pt x="1282" y="1975"/>
                    <a:pt x="1290" y="1859"/>
                    <a:pt x="1223" y="1781"/>
                  </a:cubicBezTo>
                  <a:lnTo>
                    <a:pt x="763" y="1247"/>
                  </a:lnTo>
                  <a:cubicBezTo>
                    <a:pt x="1053" y="1186"/>
                    <a:pt x="1269" y="933"/>
                    <a:pt x="1269" y="632"/>
                  </a:cubicBezTo>
                  <a:cubicBezTo>
                    <a:pt x="1269" y="284"/>
                    <a:pt x="981" y="1"/>
                    <a:pt x="627" y="1"/>
                  </a:cubicBezTo>
                  <a:close/>
                </a:path>
              </a:pathLst>
            </a:custGeom>
            <a:solidFill>
              <a:schemeClr val="lt2"/>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5"/>
            <p:cNvSpPr/>
            <p:nvPr/>
          </p:nvSpPr>
          <p:spPr>
            <a:xfrm>
              <a:off x="4947839" y="1752943"/>
              <a:ext cx="48872" cy="79142"/>
            </a:xfrm>
            <a:custGeom>
              <a:avLst/>
              <a:gdLst/>
              <a:ahLst/>
              <a:cxnLst/>
              <a:rect l="l" t="t" r="r" b="b"/>
              <a:pathLst>
                <a:path w="1290" h="2089" extrusionOk="0">
                  <a:moveTo>
                    <a:pt x="630" y="361"/>
                  </a:moveTo>
                  <a:cubicBezTo>
                    <a:pt x="786" y="361"/>
                    <a:pt x="918" y="482"/>
                    <a:pt x="918" y="623"/>
                  </a:cubicBezTo>
                  <a:cubicBezTo>
                    <a:pt x="918" y="765"/>
                    <a:pt x="786" y="886"/>
                    <a:pt x="630" y="886"/>
                  </a:cubicBezTo>
                  <a:cubicBezTo>
                    <a:pt x="567" y="886"/>
                    <a:pt x="456" y="886"/>
                    <a:pt x="361" y="888"/>
                  </a:cubicBezTo>
                  <a:lnTo>
                    <a:pt x="361" y="361"/>
                  </a:lnTo>
                  <a:close/>
                  <a:moveTo>
                    <a:pt x="181" y="1"/>
                  </a:moveTo>
                  <a:cubicBezTo>
                    <a:pt x="81" y="1"/>
                    <a:pt x="0" y="83"/>
                    <a:pt x="0" y="182"/>
                  </a:cubicBezTo>
                  <a:lnTo>
                    <a:pt x="0" y="1901"/>
                  </a:lnTo>
                  <a:cubicBezTo>
                    <a:pt x="0" y="1988"/>
                    <a:pt x="58" y="2066"/>
                    <a:pt x="142" y="2084"/>
                  </a:cubicBezTo>
                  <a:cubicBezTo>
                    <a:pt x="155" y="2087"/>
                    <a:pt x="168" y="2088"/>
                    <a:pt x="181" y="2088"/>
                  </a:cubicBezTo>
                  <a:cubicBezTo>
                    <a:pt x="280" y="2088"/>
                    <a:pt x="361" y="2006"/>
                    <a:pt x="361" y="1904"/>
                  </a:cubicBezTo>
                  <a:lnTo>
                    <a:pt x="361" y="1336"/>
                  </a:lnTo>
                  <a:lnTo>
                    <a:pt x="954" y="2025"/>
                  </a:lnTo>
                  <a:cubicBezTo>
                    <a:pt x="989" y="2067"/>
                    <a:pt x="1038" y="2088"/>
                    <a:pt x="1088" y="2088"/>
                  </a:cubicBezTo>
                  <a:cubicBezTo>
                    <a:pt x="1130" y="2088"/>
                    <a:pt x="1174" y="2073"/>
                    <a:pt x="1207" y="2042"/>
                  </a:cubicBezTo>
                  <a:cubicBezTo>
                    <a:pt x="1281" y="1975"/>
                    <a:pt x="1290" y="1859"/>
                    <a:pt x="1223" y="1781"/>
                  </a:cubicBezTo>
                  <a:lnTo>
                    <a:pt x="763" y="1247"/>
                  </a:lnTo>
                  <a:cubicBezTo>
                    <a:pt x="1052" y="1186"/>
                    <a:pt x="1269" y="933"/>
                    <a:pt x="1269" y="632"/>
                  </a:cubicBezTo>
                  <a:cubicBezTo>
                    <a:pt x="1269" y="284"/>
                    <a:pt x="981" y="1"/>
                    <a:pt x="627" y="1"/>
                  </a:cubicBezTo>
                  <a:close/>
                </a:path>
              </a:pathLst>
            </a:custGeom>
            <a:solidFill>
              <a:schemeClr val="lt2"/>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5"/>
            <p:cNvSpPr/>
            <p:nvPr/>
          </p:nvSpPr>
          <p:spPr>
            <a:xfrm>
              <a:off x="5101690" y="1752943"/>
              <a:ext cx="49023" cy="79218"/>
            </a:xfrm>
            <a:custGeom>
              <a:avLst/>
              <a:gdLst/>
              <a:ahLst/>
              <a:cxnLst/>
              <a:rect l="l" t="t" r="r" b="b"/>
              <a:pathLst>
                <a:path w="1294" h="2091" extrusionOk="0">
                  <a:moveTo>
                    <a:pt x="632" y="361"/>
                  </a:moveTo>
                  <a:cubicBezTo>
                    <a:pt x="787" y="361"/>
                    <a:pt x="920" y="482"/>
                    <a:pt x="920" y="623"/>
                  </a:cubicBezTo>
                  <a:cubicBezTo>
                    <a:pt x="920" y="765"/>
                    <a:pt x="789" y="886"/>
                    <a:pt x="632" y="886"/>
                  </a:cubicBezTo>
                  <a:cubicBezTo>
                    <a:pt x="569" y="886"/>
                    <a:pt x="458" y="886"/>
                    <a:pt x="361" y="888"/>
                  </a:cubicBezTo>
                  <a:lnTo>
                    <a:pt x="361" y="361"/>
                  </a:lnTo>
                  <a:close/>
                  <a:moveTo>
                    <a:pt x="185" y="1"/>
                  </a:moveTo>
                  <a:cubicBezTo>
                    <a:pt x="83" y="1"/>
                    <a:pt x="0" y="84"/>
                    <a:pt x="0" y="186"/>
                  </a:cubicBezTo>
                  <a:lnTo>
                    <a:pt x="0" y="1900"/>
                  </a:lnTo>
                  <a:cubicBezTo>
                    <a:pt x="0" y="1995"/>
                    <a:pt x="70" y="2080"/>
                    <a:pt x="164" y="2089"/>
                  </a:cubicBezTo>
                  <a:cubicBezTo>
                    <a:pt x="170" y="2090"/>
                    <a:pt x="175" y="2090"/>
                    <a:pt x="181" y="2090"/>
                  </a:cubicBezTo>
                  <a:cubicBezTo>
                    <a:pt x="280" y="2090"/>
                    <a:pt x="360" y="2008"/>
                    <a:pt x="360" y="1906"/>
                  </a:cubicBezTo>
                  <a:lnTo>
                    <a:pt x="360" y="1339"/>
                  </a:lnTo>
                  <a:lnTo>
                    <a:pt x="948" y="2022"/>
                  </a:lnTo>
                  <a:cubicBezTo>
                    <a:pt x="985" y="2066"/>
                    <a:pt x="1040" y="2090"/>
                    <a:pt x="1094" y="2090"/>
                  </a:cubicBezTo>
                  <a:cubicBezTo>
                    <a:pt x="1130" y="2090"/>
                    <a:pt x="1166" y="2079"/>
                    <a:pt x="1196" y="2057"/>
                  </a:cubicBezTo>
                  <a:cubicBezTo>
                    <a:pt x="1282" y="1991"/>
                    <a:pt x="1294" y="1867"/>
                    <a:pt x="1224" y="1786"/>
                  </a:cubicBezTo>
                  <a:lnTo>
                    <a:pt x="765" y="1251"/>
                  </a:lnTo>
                  <a:cubicBezTo>
                    <a:pt x="1055" y="1186"/>
                    <a:pt x="1270" y="933"/>
                    <a:pt x="1270" y="632"/>
                  </a:cubicBezTo>
                  <a:cubicBezTo>
                    <a:pt x="1270" y="284"/>
                    <a:pt x="982" y="1"/>
                    <a:pt x="628" y="1"/>
                  </a:cubicBezTo>
                  <a:close/>
                </a:path>
              </a:pathLst>
            </a:custGeom>
            <a:solidFill>
              <a:schemeClr val="lt2"/>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5"/>
            <p:cNvSpPr/>
            <p:nvPr/>
          </p:nvSpPr>
          <p:spPr>
            <a:xfrm>
              <a:off x="5009819" y="1752678"/>
              <a:ext cx="79104" cy="79066"/>
            </a:xfrm>
            <a:custGeom>
              <a:avLst/>
              <a:gdLst/>
              <a:ahLst/>
              <a:cxnLst/>
              <a:rect l="l" t="t" r="r" b="b"/>
              <a:pathLst>
                <a:path w="2088" h="2087" extrusionOk="0">
                  <a:moveTo>
                    <a:pt x="1045" y="368"/>
                  </a:moveTo>
                  <a:cubicBezTo>
                    <a:pt x="1416" y="368"/>
                    <a:pt x="1720" y="671"/>
                    <a:pt x="1720" y="1044"/>
                  </a:cubicBezTo>
                  <a:cubicBezTo>
                    <a:pt x="1720" y="1416"/>
                    <a:pt x="1417" y="1719"/>
                    <a:pt x="1045" y="1719"/>
                  </a:cubicBezTo>
                  <a:cubicBezTo>
                    <a:pt x="673" y="1719"/>
                    <a:pt x="369" y="1417"/>
                    <a:pt x="369" y="1044"/>
                  </a:cubicBezTo>
                  <a:cubicBezTo>
                    <a:pt x="369" y="671"/>
                    <a:pt x="673" y="368"/>
                    <a:pt x="1045" y="368"/>
                  </a:cubicBezTo>
                  <a:close/>
                  <a:moveTo>
                    <a:pt x="1045" y="1"/>
                  </a:moveTo>
                  <a:cubicBezTo>
                    <a:pt x="469" y="1"/>
                    <a:pt x="0" y="469"/>
                    <a:pt x="0" y="1044"/>
                  </a:cubicBezTo>
                  <a:cubicBezTo>
                    <a:pt x="0" y="1619"/>
                    <a:pt x="469" y="2087"/>
                    <a:pt x="1045" y="2087"/>
                  </a:cubicBezTo>
                  <a:cubicBezTo>
                    <a:pt x="1621" y="2087"/>
                    <a:pt x="2088" y="1619"/>
                    <a:pt x="2088" y="1044"/>
                  </a:cubicBezTo>
                  <a:cubicBezTo>
                    <a:pt x="2088" y="468"/>
                    <a:pt x="1619" y="1"/>
                    <a:pt x="1045" y="1"/>
                  </a:cubicBezTo>
                  <a:close/>
                </a:path>
              </a:pathLst>
            </a:custGeom>
            <a:solidFill>
              <a:schemeClr val="lt2"/>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5"/>
            <p:cNvSpPr/>
            <p:nvPr/>
          </p:nvSpPr>
          <p:spPr>
            <a:xfrm>
              <a:off x="4823652" y="1752943"/>
              <a:ext cx="40575" cy="78308"/>
            </a:xfrm>
            <a:custGeom>
              <a:avLst/>
              <a:gdLst/>
              <a:ahLst/>
              <a:cxnLst/>
              <a:rect l="l" t="t" r="r" b="b"/>
              <a:pathLst>
                <a:path w="1071" h="2067" extrusionOk="0">
                  <a:moveTo>
                    <a:pt x="183" y="1"/>
                  </a:moveTo>
                  <a:cubicBezTo>
                    <a:pt x="81" y="1"/>
                    <a:pt x="0" y="83"/>
                    <a:pt x="0" y="183"/>
                  </a:cubicBezTo>
                  <a:lnTo>
                    <a:pt x="0" y="1881"/>
                  </a:lnTo>
                  <a:cubicBezTo>
                    <a:pt x="0" y="1984"/>
                    <a:pt x="82" y="2066"/>
                    <a:pt x="185" y="2066"/>
                  </a:cubicBezTo>
                  <a:lnTo>
                    <a:pt x="874" y="2066"/>
                  </a:lnTo>
                  <a:cubicBezTo>
                    <a:pt x="969" y="2066"/>
                    <a:pt x="1054" y="1996"/>
                    <a:pt x="1062" y="1902"/>
                  </a:cubicBezTo>
                  <a:cubicBezTo>
                    <a:pt x="1071" y="1795"/>
                    <a:pt x="987" y="1706"/>
                    <a:pt x="882" y="1706"/>
                  </a:cubicBezTo>
                  <a:lnTo>
                    <a:pt x="362" y="1706"/>
                  </a:lnTo>
                  <a:lnTo>
                    <a:pt x="362" y="1215"/>
                  </a:lnTo>
                  <a:lnTo>
                    <a:pt x="822" y="1215"/>
                  </a:lnTo>
                  <a:cubicBezTo>
                    <a:pt x="918" y="1215"/>
                    <a:pt x="1003" y="1146"/>
                    <a:pt x="1011" y="1051"/>
                  </a:cubicBezTo>
                  <a:cubicBezTo>
                    <a:pt x="1020" y="943"/>
                    <a:pt x="937" y="854"/>
                    <a:pt x="832" y="854"/>
                  </a:cubicBezTo>
                  <a:lnTo>
                    <a:pt x="362" y="854"/>
                  </a:lnTo>
                  <a:lnTo>
                    <a:pt x="362" y="364"/>
                  </a:lnTo>
                  <a:lnTo>
                    <a:pt x="874" y="364"/>
                  </a:lnTo>
                  <a:lnTo>
                    <a:pt x="874" y="361"/>
                  </a:lnTo>
                  <a:cubicBezTo>
                    <a:pt x="969" y="361"/>
                    <a:pt x="1054" y="292"/>
                    <a:pt x="1062" y="198"/>
                  </a:cubicBezTo>
                  <a:cubicBezTo>
                    <a:pt x="1071" y="90"/>
                    <a:pt x="987" y="1"/>
                    <a:pt x="882" y="1"/>
                  </a:cubicBezTo>
                  <a:close/>
                </a:path>
              </a:pathLst>
            </a:custGeom>
            <a:solidFill>
              <a:schemeClr val="lt2"/>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5"/>
            <p:cNvSpPr/>
            <p:nvPr/>
          </p:nvSpPr>
          <p:spPr>
            <a:xfrm>
              <a:off x="4979662" y="1686417"/>
              <a:ext cx="15154" cy="14055"/>
            </a:xfrm>
            <a:custGeom>
              <a:avLst/>
              <a:gdLst/>
              <a:ahLst/>
              <a:cxnLst/>
              <a:rect l="l" t="t" r="r" b="b"/>
              <a:pathLst>
                <a:path w="400" h="371" extrusionOk="0">
                  <a:moveTo>
                    <a:pt x="200" y="0"/>
                  </a:moveTo>
                  <a:cubicBezTo>
                    <a:pt x="191" y="0"/>
                    <a:pt x="181" y="1"/>
                    <a:pt x="171" y="3"/>
                  </a:cubicBezTo>
                  <a:cubicBezTo>
                    <a:pt x="70" y="18"/>
                    <a:pt x="0" y="115"/>
                    <a:pt x="17" y="215"/>
                  </a:cubicBezTo>
                  <a:cubicBezTo>
                    <a:pt x="31" y="306"/>
                    <a:pt x="111" y="370"/>
                    <a:pt x="201" y="370"/>
                  </a:cubicBezTo>
                  <a:cubicBezTo>
                    <a:pt x="210" y="370"/>
                    <a:pt x="220" y="370"/>
                    <a:pt x="230" y="368"/>
                  </a:cubicBezTo>
                  <a:cubicBezTo>
                    <a:pt x="330" y="352"/>
                    <a:pt x="399" y="257"/>
                    <a:pt x="383" y="157"/>
                  </a:cubicBezTo>
                  <a:cubicBezTo>
                    <a:pt x="369" y="65"/>
                    <a:pt x="289" y="0"/>
                    <a:pt x="200" y="0"/>
                  </a:cubicBezTo>
                  <a:close/>
                </a:path>
              </a:pathLst>
            </a:custGeom>
            <a:solidFill>
              <a:schemeClr val="lt2"/>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5"/>
            <p:cNvSpPr/>
            <p:nvPr/>
          </p:nvSpPr>
          <p:spPr>
            <a:xfrm>
              <a:off x="4980041" y="1615459"/>
              <a:ext cx="13752" cy="61298"/>
            </a:xfrm>
            <a:custGeom>
              <a:avLst/>
              <a:gdLst/>
              <a:ahLst/>
              <a:cxnLst/>
              <a:rect l="l" t="t" r="r" b="b"/>
              <a:pathLst>
                <a:path w="363" h="1618" extrusionOk="0">
                  <a:moveTo>
                    <a:pt x="184" y="0"/>
                  </a:moveTo>
                  <a:cubicBezTo>
                    <a:pt x="83" y="0"/>
                    <a:pt x="3" y="81"/>
                    <a:pt x="3" y="181"/>
                  </a:cubicBezTo>
                  <a:lnTo>
                    <a:pt x="3" y="1438"/>
                  </a:lnTo>
                  <a:cubicBezTo>
                    <a:pt x="1" y="1538"/>
                    <a:pt x="83" y="1618"/>
                    <a:pt x="182" y="1618"/>
                  </a:cubicBezTo>
                  <a:cubicBezTo>
                    <a:pt x="282" y="1618"/>
                    <a:pt x="362" y="1537"/>
                    <a:pt x="362" y="1438"/>
                  </a:cubicBezTo>
                  <a:lnTo>
                    <a:pt x="362" y="189"/>
                  </a:lnTo>
                  <a:cubicBezTo>
                    <a:pt x="362" y="94"/>
                    <a:pt x="293" y="9"/>
                    <a:pt x="199" y="1"/>
                  </a:cubicBezTo>
                  <a:cubicBezTo>
                    <a:pt x="194" y="0"/>
                    <a:pt x="189" y="0"/>
                    <a:pt x="184" y="0"/>
                  </a:cubicBezTo>
                  <a:close/>
                </a:path>
              </a:pathLst>
            </a:custGeom>
            <a:solidFill>
              <a:schemeClr val="lt2"/>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5"/>
            <p:cNvSpPr/>
            <p:nvPr/>
          </p:nvSpPr>
          <p:spPr>
            <a:xfrm>
              <a:off x="4903400" y="1580339"/>
              <a:ext cx="165141" cy="145365"/>
            </a:xfrm>
            <a:custGeom>
              <a:avLst/>
              <a:gdLst/>
              <a:ahLst/>
              <a:cxnLst/>
              <a:rect l="l" t="t" r="r" b="b"/>
              <a:pathLst>
                <a:path w="4359" h="3837" extrusionOk="0">
                  <a:moveTo>
                    <a:pt x="2216" y="0"/>
                  </a:moveTo>
                  <a:cubicBezTo>
                    <a:pt x="1977" y="0"/>
                    <a:pt x="1763" y="124"/>
                    <a:pt x="1644" y="330"/>
                  </a:cubicBezTo>
                  <a:lnTo>
                    <a:pt x="191" y="2844"/>
                  </a:lnTo>
                  <a:cubicBezTo>
                    <a:pt x="0" y="3176"/>
                    <a:pt x="116" y="3609"/>
                    <a:pt x="537" y="3817"/>
                  </a:cubicBezTo>
                  <a:cubicBezTo>
                    <a:pt x="562" y="3829"/>
                    <a:pt x="589" y="3836"/>
                    <a:pt x="618" y="3836"/>
                  </a:cubicBezTo>
                  <a:lnTo>
                    <a:pt x="1044" y="3836"/>
                  </a:lnTo>
                  <a:cubicBezTo>
                    <a:pt x="1057" y="3836"/>
                    <a:pt x="1070" y="3831"/>
                    <a:pt x="1080" y="3822"/>
                  </a:cubicBezTo>
                  <a:cubicBezTo>
                    <a:pt x="1241" y="3665"/>
                    <a:pt x="1132" y="3476"/>
                    <a:pt x="979" y="3476"/>
                  </a:cubicBezTo>
                  <a:lnTo>
                    <a:pt x="765" y="3476"/>
                  </a:lnTo>
                  <a:cubicBezTo>
                    <a:pt x="656" y="3476"/>
                    <a:pt x="560" y="3419"/>
                    <a:pt x="505" y="3326"/>
                  </a:cubicBezTo>
                  <a:cubicBezTo>
                    <a:pt x="452" y="3232"/>
                    <a:pt x="452" y="3121"/>
                    <a:pt x="505" y="3027"/>
                  </a:cubicBezTo>
                  <a:cubicBezTo>
                    <a:pt x="505" y="3027"/>
                    <a:pt x="1954" y="518"/>
                    <a:pt x="1958" y="512"/>
                  </a:cubicBezTo>
                  <a:cubicBezTo>
                    <a:pt x="2015" y="412"/>
                    <a:pt x="2116" y="362"/>
                    <a:pt x="2217" y="362"/>
                  </a:cubicBezTo>
                  <a:cubicBezTo>
                    <a:pt x="2318" y="362"/>
                    <a:pt x="2419" y="412"/>
                    <a:pt x="2476" y="512"/>
                  </a:cubicBezTo>
                  <a:lnTo>
                    <a:pt x="3928" y="3027"/>
                  </a:lnTo>
                  <a:cubicBezTo>
                    <a:pt x="3981" y="3121"/>
                    <a:pt x="3981" y="3232"/>
                    <a:pt x="3928" y="3326"/>
                  </a:cubicBezTo>
                  <a:cubicBezTo>
                    <a:pt x="3875" y="3420"/>
                    <a:pt x="3776" y="3476"/>
                    <a:pt x="3668" y="3476"/>
                  </a:cubicBezTo>
                  <a:lnTo>
                    <a:pt x="1764" y="3476"/>
                  </a:lnTo>
                  <a:cubicBezTo>
                    <a:pt x="1751" y="3476"/>
                    <a:pt x="1738" y="3481"/>
                    <a:pt x="1728" y="3491"/>
                  </a:cubicBezTo>
                  <a:cubicBezTo>
                    <a:pt x="1568" y="3648"/>
                    <a:pt x="1677" y="3836"/>
                    <a:pt x="1829" y="3836"/>
                  </a:cubicBezTo>
                  <a:lnTo>
                    <a:pt x="3667" y="3836"/>
                  </a:lnTo>
                  <a:cubicBezTo>
                    <a:pt x="3907" y="3836"/>
                    <a:pt x="4121" y="3713"/>
                    <a:pt x="4239" y="3506"/>
                  </a:cubicBezTo>
                  <a:cubicBezTo>
                    <a:pt x="4358" y="3299"/>
                    <a:pt x="4358" y="3053"/>
                    <a:pt x="4239" y="2847"/>
                  </a:cubicBezTo>
                  <a:lnTo>
                    <a:pt x="2714" y="204"/>
                  </a:lnTo>
                  <a:cubicBezTo>
                    <a:pt x="2699" y="179"/>
                    <a:pt x="2682" y="158"/>
                    <a:pt x="2658" y="142"/>
                  </a:cubicBezTo>
                  <a:cubicBezTo>
                    <a:pt x="2511" y="45"/>
                    <a:pt x="2359" y="0"/>
                    <a:pt x="2216" y="0"/>
                  </a:cubicBezTo>
                  <a:close/>
                </a:path>
              </a:pathLst>
            </a:custGeom>
            <a:solidFill>
              <a:schemeClr val="lt2"/>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5"/>
            <p:cNvSpPr/>
            <p:nvPr/>
          </p:nvSpPr>
          <p:spPr>
            <a:xfrm>
              <a:off x="4749246" y="1463691"/>
              <a:ext cx="476669" cy="422077"/>
            </a:xfrm>
            <a:custGeom>
              <a:avLst/>
              <a:gdLst/>
              <a:ahLst/>
              <a:cxnLst/>
              <a:rect l="l" t="t" r="r" b="b"/>
              <a:pathLst>
                <a:path w="12582" h="11141" extrusionOk="0">
                  <a:moveTo>
                    <a:pt x="11967" y="362"/>
                  </a:moveTo>
                  <a:cubicBezTo>
                    <a:pt x="12107" y="362"/>
                    <a:pt x="12219" y="475"/>
                    <a:pt x="12219" y="613"/>
                  </a:cubicBezTo>
                  <a:lnTo>
                    <a:pt x="12219" y="1575"/>
                  </a:lnTo>
                  <a:lnTo>
                    <a:pt x="359" y="1575"/>
                  </a:lnTo>
                  <a:lnTo>
                    <a:pt x="359" y="613"/>
                  </a:lnTo>
                  <a:cubicBezTo>
                    <a:pt x="359" y="475"/>
                    <a:pt x="472" y="362"/>
                    <a:pt x="610" y="362"/>
                  </a:cubicBezTo>
                  <a:close/>
                  <a:moveTo>
                    <a:pt x="621" y="1"/>
                  </a:moveTo>
                  <a:cubicBezTo>
                    <a:pt x="278" y="1"/>
                    <a:pt x="1" y="278"/>
                    <a:pt x="1" y="622"/>
                  </a:cubicBezTo>
                  <a:lnTo>
                    <a:pt x="1" y="10520"/>
                  </a:lnTo>
                  <a:cubicBezTo>
                    <a:pt x="1" y="10863"/>
                    <a:pt x="278" y="11140"/>
                    <a:pt x="621" y="11140"/>
                  </a:cubicBezTo>
                  <a:lnTo>
                    <a:pt x="12391" y="11140"/>
                  </a:lnTo>
                  <a:cubicBezTo>
                    <a:pt x="12496" y="11140"/>
                    <a:pt x="12581" y="11055"/>
                    <a:pt x="12581" y="10950"/>
                  </a:cubicBezTo>
                  <a:lnTo>
                    <a:pt x="12581" y="3565"/>
                  </a:lnTo>
                  <a:cubicBezTo>
                    <a:pt x="12581" y="3550"/>
                    <a:pt x="12576" y="3534"/>
                    <a:pt x="12566" y="3524"/>
                  </a:cubicBezTo>
                  <a:cubicBezTo>
                    <a:pt x="12512" y="3468"/>
                    <a:pt x="12454" y="3445"/>
                    <a:pt x="12402" y="3445"/>
                  </a:cubicBezTo>
                  <a:cubicBezTo>
                    <a:pt x="12303" y="3445"/>
                    <a:pt x="12222" y="3528"/>
                    <a:pt x="12222" y="3630"/>
                  </a:cubicBezTo>
                  <a:lnTo>
                    <a:pt x="12222" y="10530"/>
                  </a:lnTo>
                  <a:cubicBezTo>
                    <a:pt x="12222" y="10668"/>
                    <a:pt x="12109" y="10781"/>
                    <a:pt x="11970" y="10781"/>
                  </a:cubicBezTo>
                  <a:lnTo>
                    <a:pt x="613" y="10781"/>
                  </a:lnTo>
                  <a:cubicBezTo>
                    <a:pt x="474" y="10781"/>
                    <a:pt x="362" y="10668"/>
                    <a:pt x="362" y="10530"/>
                  </a:cubicBezTo>
                  <a:lnTo>
                    <a:pt x="362" y="1968"/>
                  </a:lnTo>
                  <a:lnTo>
                    <a:pt x="12223" y="1968"/>
                  </a:lnTo>
                  <a:lnTo>
                    <a:pt x="12223" y="2816"/>
                  </a:lnTo>
                  <a:cubicBezTo>
                    <a:pt x="12220" y="2918"/>
                    <a:pt x="12302" y="3000"/>
                    <a:pt x="12401" y="3000"/>
                  </a:cubicBezTo>
                  <a:cubicBezTo>
                    <a:pt x="12501" y="3000"/>
                    <a:pt x="12581" y="2918"/>
                    <a:pt x="12581" y="2816"/>
                  </a:cubicBezTo>
                  <a:lnTo>
                    <a:pt x="12581" y="622"/>
                  </a:lnTo>
                  <a:cubicBezTo>
                    <a:pt x="12581" y="278"/>
                    <a:pt x="12304" y="1"/>
                    <a:pt x="11961" y="1"/>
                  </a:cubicBezTo>
                  <a:close/>
                </a:path>
              </a:pathLst>
            </a:custGeom>
            <a:solidFill>
              <a:schemeClr val="lt2"/>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5"/>
            <p:cNvSpPr/>
            <p:nvPr/>
          </p:nvSpPr>
          <p:spPr>
            <a:xfrm>
              <a:off x="4797701" y="1491234"/>
              <a:ext cx="19624" cy="18753"/>
            </a:xfrm>
            <a:custGeom>
              <a:avLst/>
              <a:gdLst/>
              <a:ahLst/>
              <a:cxnLst/>
              <a:rect l="l" t="t" r="r" b="b"/>
              <a:pathLst>
                <a:path w="518" h="495" extrusionOk="0">
                  <a:moveTo>
                    <a:pt x="258" y="1"/>
                  </a:moveTo>
                  <a:cubicBezTo>
                    <a:pt x="250" y="1"/>
                    <a:pt x="243" y="1"/>
                    <a:pt x="235" y="2"/>
                  </a:cubicBezTo>
                  <a:cubicBezTo>
                    <a:pt x="99" y="15"/>
                    <a:pt x="0" y="136"/>
                    <a:pt x="14" y="272"/>
                  </a:cubicBezTo>
                  <a:cubicBezTo>
                    <a:pt x="26" y="400"/>
                    <a:pt x="132" y="494"/>
                    <a:pt x="258" y="494"/>
                  </a:cubicBezTo>
                  <a:cubicBezTo>
                    <a:pt x="266" y="494"/>
                    <a:pt x="275" y="494"/>
                    <a:pt x="283" y="493"/>
                  </a:cubicBezTo>
                  <a:cubicBezTo>
                    <a:pt x="419" y="480"/>
                    <a:pt x="518" y="360"/>
                    <a:pt x="504" y="224"/>
                  </a:cubicBezTo>
                  <a:cubicBezTo>
                    <a:pt x="492" y="96"/>
                    <a:pt x="384" y="1"/>
                    <a:pt x="258" y="1"/>
                  </a:cubicBezTo>
                  <a:close/>
                </a:path>
              </a:pathLst>
            </a:custGeom>
            <a:solidFill>
              <a:schemeClr val="lt2"/>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5"/>
            <p:cNvSpPr/>
            <p:nvPr/>
          </p:nvSpPr>
          <p:spPr>
            <a:xfrm>
              <a:off x="4833426" y="1491234"/>
              <a:ext cx="19662" cy="18753"/>
            </a:xfrm>
            <a:custGeom>
              <a:avLst/>
              <a:gdLst/>
              <a:ahLst/>
              <a:cxnLst/>
              <a:rect l="l" t="t" r="r" b="b"/>
              <a:pathLst>
                <a:path w="519" h="495" extrusionOk="0">
                  <a:moveTo>
                    <a:pt x="259" y="1"/>
                  </a:moveTo>
                  <a:cubicBezTo>
                    <a:pt x="251" y="1"/>
                    <a:pt x="243" y="1"/>
                    <a:pt x="236" y="2"/>
                  </a:cubicBezTo>
                  <a:cubicBezTo>
                    <a:pt x="99" y="15"/>
                    <a:pt x="1" y="136"/>
                    <a:pt x="15" y="272"/>
                  </a:cubicBezTo>
                  <a:cubicBezTo>
                    <a:pt x="26" y="400"/>
                    <a:pt x="133" y="494"/>
                    <a:pt x="259" y="494"/>
                  </a:cubicBezTo>
                  <a:cubicBezTo>
                    <a:pt x="267" y="494"/>
                    <a:pt x="275" y="494"/>
                    <a:pt x="284" y="493"/>
                  </a:cubicBezTo>
                  <a:cubicBezTo>
                    <a:pt x="420" y="480"/>
                    <a:pt x="518" y="360"/>
                    <a:pt x="505" y="224"/>
                  </a:cubicBezTo>
                  <a:cubicBezTo>
                    <a:pt x="493" y="96"/>
                    <a:pt x="384" y="1"/>
                    <a:pt x="259" y="1"/>
                  </a:cubicBezTo>
                  <a:close/>
                </a:path>
              </a:pathLst>
            </a:custGeom>
            <a:solidFill>
              <a:schemeClr val="lt2"/>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5"/>
            <p:cNvSpPr/>
            <p:nvPr/>
          </p:nvSpPr>
          <p:spPr>
            <a:xfrm>
              <a:off x="4868924" y="1491310"/>
              <a:ext cx="20079" cy="18715"/>
            </a:xfrm>
            <a:custGeom>
              <a:avLst/>
              <a:gdLst/>
              <a:ahLst/>
              <a:cxnLst/>
              <a:rect l="l" t="t" r="r" b="b"/>
              <a:pathLst>
                <a:path w="530" h="494" extrusionOk="0">
                  <a:moveTo>
                    <a:pt x="264" y="1"/>
                  </a:moveTo>
                  <a:cubicBezTo>
                    <a:pt x="146" y="1"/>
                    <a:pt x="41" y="86"/>
                    <a:pt x="21" y="208"/>
                  </a:cubicBezTo>
                  <a:cubicBezTo>
                    <a:pt x="0" y="343"/>
                    <a:pt x="90" y="469"/>
                    <a:pt x="225" y="491"/>
                  </a:cubicBezTo>
                  <a:cubicBezTo>
                    <a:pt x="239" y="493"/>
                    <a:pt x="252" y="494"/>
                    <a:pt x="265" y="494"/>
                  </a:cubicBezTo>
                  <a:cubicBezTo>
                    <a:pt x="384" y="494"/>
                    <a:pt x="488" y="409"/>
                    <a:pt x="508" y="287"/>
                  </a:cubicBezTo>
                  <a:cubicBezTo>
                    <a:pt x="529" y="151"/>
                    <a:pt x="439" y="26"/>
                    <a:pt x="304" y="4"/>
                  </a:cubicBezTo>
                  <a:cubicBezTo>
                    <a:pt x="291" y="2"/>
                    <a:pt x="277" y="1"/>
                    <a:pt x="264" y="1"/>
                  </a:cubicBezTo>
                  <a:close/>
                </a:path>
              </a:pathLst>
            </a:custGeom>
            <a:solidFill>
              <a:schemeClr val="lt2"/>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0" name="Google Shape;14340;p84"/>
          <p:cNvGrpSpPr/>
          <p:nvPr/>
        </p:nvGrpSpPr>
        <p:grpSpPr>
          <a:xfrm>
            <a:off x="6698615" y="2746375"/>
            <a:ext cx="398780" cy="527685"/>
            <a:chOff x="849016" y="2903255"/>
            <a:chExt cx="356655" cy="335425"/>
          </a:xfrm>
        </p:grpSpPr>
        <p:sp>
          <p:nvSpPr>
            <p:cNvPr id="14341" name="Google Shape;14341;p84"/>
            <p:cNvSpPr/>
            <p:nvPr/>
          </p:nvSpPr>
          <p:spPr>
            <a:xfrm>
              <a:off x="849016" y="2903255"/>
              <a:ext cx="356655" cy="335425"/>
            </a:xfrm>
            <a:custGeom>
              <a:avLst/>
              <a:gdLst/>
              <a:ahLst/>
              <a:cxnLst/>
              <a:rect l="l" t="t" r="r" b="b"/>
              <a:pathLst>
                <a:path w="11205" h="10538" extrusionOk="0">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2" name="Google Shape;14342;p84"/>
            <p:cNvSpPr/>
            <p:nvPr/>
          </p:nvSpPr>
          <p:spPr>
            <a:xfrm>
              <a:off x="1137046" y="2932825"/>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3" name="Google Shape;14343;p84"/>
            <p:cNvSpPr/>
            <p:nvPr/>
          </p:nvSpPr>
          <p:spPr>
            <a:xfrm>
              <a:off x="1080579" y="2932825"/>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4" name="Google Shape;14344;p84"/>
            <p:cNvSpPr/>
            <p:nvPr/>
          </p:nvSpPr>
          <p:spPr>
            <a:xfrm>
              <a:off x="879350" y="2949122"/>
              <a:ext cx="187988" cy="10631"/>
            </a:xfrm>
            <a:custGeom>
              <a:avLst/>
              <a:gdLst/>
              <a:ahLst/>
              <a:cxnLst/>
              <a:rect l="l" t="t" r="r" b="b"/>
              <a:pathLst>
                <a:path w="5906" h="334" extrusionOk="0">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5" name="Google Shape;14345;p84"/>
            <p:cNvSpPr/>
            <p:nvPr/>
          </p:nvSpPr>
          <p:spPr>
            <a:xfrm>
              <a:off x="1137046" y="3050309"/>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6" name="Google Shape;14346;p84"/>
            <p:cNvSpPr/>
            <p:nvPr/>
          </p:nvSpPr>
          <p:spPr>
            <a:xfrm>
              <a:off x="1080579" y="3050309"/>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7" name="Google Shape;14347;p84"/>
            <p:cNvSpPr/>
            <p:nvPr/>
          </p:nvSpPr>
          <p:spPr>
            <a:xfrm>
              <a:off x="879350" y="3066988"/>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8" name="Google Shape;14348;p84"/>
            <p:cNvSpPr/>
            <p:nvPr/>
          </p:nvSpPr>
          <p:spPr>
            <a:xfrm>
              <a:off x="1137046" y="3167794"/>
              <a:ext cx="43607" cy="43607"/>
            </a:xfrm>
            <a:custGeom>
              <a:avLst/>
              <a:gdLst/>
              <a:ahLst/>
              <a:cxnLst/>
              <a:rect l="l" t="t" r="r" b="b"/>
              <a:pathLst>
                <a:path w="1370" h="1370" extrusionOk="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9" name="Google Shape;14349;p84"/>
            <p:cNvSpPr/>
            <p:nvPr/>
          </p:nvSpPr>
          <p:spPr>
            <a:xfrm>
              <a:off x="1080579" y="3167794"/>
              <a:ext cx="43607" cy="43607"/>
            </a:xfrm>
            <a:custGeom>
              <a:avLst/>
              <a:gdLst/>
              <a:ahLst/>
              <a:cxnLst/>
              <a:rect l="l" t="t" r="r" b="b"/>
              <a:pathLst>
                <a:path w="1370" h="1370" extrusionOk="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0" name="Google Shape;14350;p84"/>
            <p:cNvSpPr/>
            <p:nvPr/>
          </p:nvSpPr>
          <p:spPr>
            <a:xfrm>
              <a:off x="879350" y="3184473"/>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1" name="Google Shape;14351;p84"/>
            <p:cNvSpPr/>
            <p:nvPr/>
          </p:nvSpPr>
          <p:spPr>
            <a:xfrm>
              <a:off x="879350" y="3083285"/>
              <a:ext cx="25432" cy="10631"/>
            </a:xfrm>
            <a:custGeom>
              <a:avLst/>
              <a:gdLst/>
              <a:ahLst/>
              <a:cxnLst/>
              <a:rect l="l" t="t" r="r" b="b"/>
              <a:pathLst>
                <a:path w="799" h="334" extrusionOk="0">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7" name="Google Shape;10957;p78"/>
          <p:cNvGrpSpPr/>
          <p:nvPr/>
        </p:nvGrpSpPr>
        <p:grpSpPr>
          <a:xfrm>
            <a:off x="6323965" y="1924050"/>
            <a:ext cx="349885" cy="409575"/>
            <a:chOff x="6974158" y="2789537"/>
            <a:chExt cx="255247" cy="327458"/>
          </a:xfrm>
        </p:grpSpPr>
        <p:sp>
          <p:nvSpPr>
            <p:cNvPr id="10958" name="Google Shape;10958;p78"/>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78"/>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78"/>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78"/>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78"/>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78"/>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0957;p78"/>
          <p:cNvGrpSpPr/>
          <p:nvPr/>
        </p:nvGrpSpPr>
        <p:grpSpPr>
          <a:xfrm>
            <a:off x="5681345" y="2573020"/>
            <a:ext cx="337185" cy="396875"/>
            <a:chOff x="6974158" y="2789537"/>
            <a:chExt cx="255247" cy="327458"/>
          </a:xfrm>
        </p:grpSpPr>
        <p:sp>
          <p:nvSpPr>
            <p:cNvPr id="7" name="Google Shape;10958;p78"/>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59;p78"/>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960;p78"/>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61;p78"/>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962;p78"/>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63;p78"/>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4" name="Google Shape;10964;p78"/>
          <p:cNvGrpSpPr/>
          <p:nvPr/>
        </p:nvGrpSpPr>
        <p:grpSpPr>
          <a:xfrm>
            <a:off x="7668895" y="2571115"/>
            <a:ext cx="289560" cy="365125"/>
            <a:chOff x="7530697" y="2790299"/>
            <a:chExt cx="244291" cy="326314"/>
          </a:xfrm>
        </p:grpSpPr>
        <p:sp>
          <p:nvSpPr>
            <p:cNvPr id="10965" name="Google Shape;10965;p78"/>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78"/>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78"/>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78"/>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78"/>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78"/>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0964;p78"/>
          <p:cNvGrpSpPr/>
          <p:nvPr/>
        </p:nvGrpSpPr>
        <p:grpSpPr>
          <a:xfrm>
            <a:off x="5760085" y="3230880"/>
            <a:ext cx="289560" cy="359410"/>
            <a:chOff x="7530697" y="2790299"/>
            <a:chExt cx="244291" cy="326314"/>
          </a:xfrm>
        </p:grpSpPr>
        <p:sp>
          <p:nvSpPr>
            <p:cNvPr id="14" name="Google Shape;10965;p78"/>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966;p78"/>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67;p78"/>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68;p78"/>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69;p78"/>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70;p78"/>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0957;p78"/>
          <p:cNvGrpSpPr/>
          <p:nvPr/>
        </p:nvGrpSpPr>
        <p:grpSpPr>
          <a:xfrm>
            <a:off x="6372225" y="3683635"/>
            <a:ext cx="337185" cy="396875"/>
            <a:chOff x="6974158" y="2789537"/>
            <a:chExt cx="255247" cy="327458"/>
          </a:xfrm>
        </p:grpSpPr>
        <p:sp>
          <p:nvSpPr>
            <p:cNvPr id="21" name="Google Shape;10958;p78"/>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59;p78"/>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960;p78"/>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961;p78"/>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962;p78"/>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963;p78"/>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0957;p78"/>
          <p:cNvGrpSpPr/>
          <p:nvPr/>
        </p:nvGrpSpPr>
        <p:grpSpPr>
          <a:xfrm>
            <a:off x="7596505" y="3178810"/>
            <a:ext cx="337185" cy="396875"/>
            <a:chOff x="6974158" y="2789537"/>
            <a:chExt cx="255247" cy="327458"/>
          </a:xfrm>
        </p:grpSpPr>
        <p:sp>
          <p:nvSpPr>
            <p:cNvPr id="28" name="Google Shape;10958;p78"/>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959;p78"/>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960;p78"/>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961;p78"/>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962;p78"/>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963;p78"/>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0964;p78"/>
          <p:cNvGrpSpPr/>
          <p:nvPr/>
        </p:nvGrpSpPr>
        <p:grpSpPr>
          <a:xfrm>
            <a:off x="7092315" y="3683635"/>
            <a:ext cx="289560" cy="359410"/>
            <a:chOff x="7530697" y="2790299"/>
            <a:chExt cx="244291" cy="326314"/>
          </a:xfrm>
        </p:grpSpPr>
        <p:sp>
          <p:nvSpPr>
            <p:cNvPr id="35" name="Google Shape;10965;p78"/>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966;p78"/>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967;p78"/>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968;p78"/>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969;p78"/>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970;p78"/>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0964;p78"/>
          <p:cNvGrpSpPr/>
          <p:nvPr/>
        </p:nvGrpSpPr>
        <p:grpSpPr>
          <a:xfrm>
            <a:off x="7092315" y="1924050"/>
            <a:ext cx="289560" cy="359410"/>
            <a:chOff x="7530697" y="2790299"/>
            <a:chExt cx="244291" cy="326314"/>
          </a:xfrm>
        </p:grpSpPr>
        <p:sp>
          <p:nvSpPr>
            <p:cNvPr id="42" name="Google Shape;10965;p78"/>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966;p78"/>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967;p78"/>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68;p78"/>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969;p78"/>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970;p78"/>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 name="Straight Arrow Connector 47"/>
          <p:cNvCxnSpPr/>
          <p:nvPr/>
        </p:nvCxnSpPr>
        <p:spPr>
          <a:xfrm>
            <a:off x="6557010" y="2352675"/>
            <a:ext cx="175260" cy="363220"/>
          </a:xfrm>
          <a:prstGeom prst="straightConnector1">
            <a:avLst/>
          </a:prstGeom>
          <a:ln>
            <a:solidFill>
              <a:schemeClr val="bg2"/>
            </a:solidFill>
            <a:tailEnd type="arrow"/>
          </a:ln>
        </p:spPr>
        <p:style>
          <a:lnRef idx="2">
            <a:schemeClr val="accent1"/>
          </a:lnRef>
          <a:fillRef idx="0">
            <a:srgbClr val="FFFFFF"/>
          </a:fillRef>
          <a:effectRef idx="0">
            <a:srgbClr val="FFFFFF"/>
          </a:effectRef>
          <a:fontRef idx="minor">
            <a:schemeClr val="tx1"/>
          </a:fontRef>
        </p:style>
      </p:cxnSp>
      <p:cxnSp>
        <p:nvCxnSpPr>
          <p:cNvPr id="49" name="Straight Arrow Connector 48"/>
          <p:cNvCxnSpPr/>
          <p:nvPr/>
        </p:nvCxnSpPr>
        <p:spPr>
          <a:xfrm>
            <a:off x="6084570" y="2860040"/>
            <a:ext cx="509905" cy="76200"/>
          </a:xfrm>
          <a:prstGeom prst="straightConnector1">
            <a:avLst/>
          </a:prstGeom>
          <a:ln>
            <a:solidFill>
              <a:schemeClr val="bg2"/>
            </a:solidFill>
            <a:tailEnd type="arrow"/>
          </a:ln>
        </p:spPr>
        <p:style>
          <a:lnRef idx="2">
            <a:schemeClr val="accent1"/>
          </a:lnRef>
          <a:fillRef idx="0">
            <a:srgbClr val="FFFFFF"/>
          </a:fillRef>
          <a:effectRef idx="0">
            <a:srgbClr val="FFFFFF"/>
          </a:effectRef>
          <a:fontRef idx="minor">
            <a:schemeClr val="tx1"/>
          </a:fontRef>
        </p:style>
      </p:cxnSp>
      <p:cxnSp>
        <p:nvCxnSpPr>
          <p:cNvPr id="50" name="Straight Arrow Connector 49"/>
          <p:cNvCxnSpPr/>
          <p:nvPr/>
        </p:nvCxnSpPr>
        <p:spPr>
          <a:xfrm flipH="1">
            <a:off x="7092315" y="2378710"/>
            <a:ext cx="76200" cy="337185"/>
          </a:xfrm>
          <a:prstGeom prst="straightConnector1">
            <a:avLst/>
          </a:prstGeom>
          <a:ln>
            <a:solidFill>
              <a:schemeClr val="bg2"/>
            </a:solidFill>
            <a:tailEnd type="arrow"/>
          </a:ln>
        </p:spPr>
        <p:style>
          <a:lnRef idx="2">
            <a:schemeClr val="accent1"/>
          </a:lnRef>
          <a:fillRef idx="0">
            <a:srgbClr val="FFFFFF"/>
          </a:fillRef>
          <a:effectRef idx="0">
            <a:srgbClr val="FFFFFF"/>
          </a:effectRef>
          <a:fontRef idx="minor">
            <a:schemeClr val="tx1"/>
          </a:fontRef>
        </p:style>
      </p:cxnSp>
      <p:cxnSp>
        <p:nvCxnSpPr>
          <p:cNvPr id="51" name="Straight Arrow Connector 50"/>
          <p:cNvCxnSpPr/>
          <p:nvPr/>
        </p:nvCxnSpPr>
        <p:spPr>
          <a:xfrm flipV="1">
            <a:off x="6156325" y="3291840"/>
            <a:ext cx="504190" cy="72390"/>
          </a:xfrm>
          <a:prstGeom prst="straightConnector1">
            <a:avLst/>
          </a:prstGeom>
          <a:ln>
            <a:solidFill>
              <a:schemeClr val="bg2"/>
            </a:solidFill>
            <a:tailEnd type="arrow"/>
          </a:ln>
        </p:spPr>
        <p:style>
          <a:lnRef idx="2">
            <a:schemeClr val="accent1"/>
          </a:lnRef>
          <a:fillRef idx="0">
            <a:srgbClr val="FFFFFF"/>
          </a:fillRef>
          <a:effectRef idx="0">
            <a:srgbClr val="FFFFFF"/>
          </a:effectRef>
          <a:fontRef idx="minor">
            <a:schemeClr val="tx1"/>
          </a:fontRef>
        </p:style>
      </p:cxnSp>
      <p:cxnSp>
        <p:nvCxnSpPr>
          <p:cNvPr id="52" name="Straight Arrow Connector 51"/>
          <p:cNvCxnSpPr/>
          <p:nvPr/>
        </p:nvCxnSpPr>
        <p:spPr>
          <a:xfrm flipV="1">
            <a:off x="6645275" y="3291840"/>
            <a:ext cx="159385" cy="360045"/>
          </a:xfrm>
          <a:prstGeom prst="straightConnector1">
            <a:avLst/>
          </a:prstGeom>
          <a:ln>
            <a:solidFill>
              <a:schemeClr val="bg2"/>
            </a:solidFill>
            <a:tailEnd type="arrow"/>
          </a:ln>
        </p:spPr>
        <p:style>
          <a:lnRef idx="2">
            <a:schemeClr val="accent1"/>
          </a:lnRef>
          <a:fillRef idx="0">
            <a:srgbClr val="FFFFFF"/>
          </a:fillRef>
          <a:effectRef idx="0">
            <a:srgbClr val="FFFFFF"/>
          </a:effectRef>
          <a:fontRef idx="minor">
            <a:schemeClr val="tx1"/>
          </a:fontRef>
        </p:style>
      </p:cxnSp>
      <p:cxnSp>
        <p:nvCxnSpPr>
          <p:cNvPr id="53" name="Straight Arrow Connector 52"/>
          <p:cNvCxnSpPr/>
          <p:nvPr/>
        </p:nvCxnSpPr>
        <p:spPr>
          <a:xfrm flipH="1" flipV="1">
            <a:off x="7020560" y="3291840"/>
            <a:ext cx="88900" cy="360045"/>
          </a:xfrm>
          <a:prstGeom prst="straightConnector1">
            <a:avLst/>
          </a:prstGeom>
          <a:ln>
            <a:solidFill>
              <a:schemeClr val="bg2"/>
            </a:solidFill>
            <a:tailEnd type="arrow"/>
          </a:ln>
        </p:spPr>
        <p:style>
          <a:lnRef idx="2">
            <a:schemeClr val="accent1"/>
          </a:lnRef>
          <a:fillRef idx="0">
            <a:srgbClr val="FFFFFF"/>
          </a:fillRef>
          <a:effectRef idx="0">
            <a:srgbClr val="FFFFFF"/>
          </a:effectRef>
          <a:fontRef idx="minor">
            <a:schemeClr val="tx1"/>
          </a:fontRef>
        </p:style>
      </p:cxnSp>
      <p:cxnSp>
        <p:nvCxnSpPr>
          <p:cNvPr id="54" name="Straight Arrow Connector 53"/>
          <p:cNvCxnSpPr/>
          <p:nvPr/>
        </p:nvCxnSpPr>
        <p:spPr>
          <a:xfrm flipH="1">
            <a:off x="7164705" y="2818130"/>
            <a:ext cx="442595" cy="113665"/>
          </a:xfrm>
          <a:prstGeom prst="straightConnector1">
            <a:avLst/>
          </a:prstGeom>
          <a:ln>
            <a:solidFill>
              <a:schemeClr val="bg2"/>
            </a:solidFill>
            <a:tailEnd type="arrow"/>
          </a:ln>
        </p:spPr>
        <p:style>
          <a:lnRef idx="2">
            <a:schemeClr val="accent1"/>
          </a:lnRef>
          <a:fillRef idx="0">
            <a:srgbClr val="FFFFFF"/>
          </a:fillRef>
          <a:effectRef idx="0">
            <a:srgbClr val="FFFFFF"/>
          </a:effectRef>
          <a:fontRef idx="minor">
            <a:schemeClr val="tx1"/>
          </a:fontRef>
        </p:style>
      </p:cxnSp>
      <p:cxnSp>
        <p:nvCxnSpPr>
          <p:cNvPr id="55" name="Straight Arrow Connector 54"/>
          <p:cNvCxnSpPr/>
          <p:nvPr/>
        </p:nvCxnSpPr>
        <p:spPr>
          <a:xfrm flipH="1" flipV="1">
            <a:off x="7164705" y="3220085"/>
            <a:ext cx="378460" cy="245110"/>
          </a:xfrm>
          <a:prstGeom prst="straightConnector1">
            <a:avLst/>
          </a:prstGeom>
          <a:ln>
            <a:solidFill>
              <a:schemeClr val="bg2"/>
            </a:solidFill>
            <a:tailEnd type="arrow"/>
          </a:ln>
        </p:spPr>
        <p:style>
          <a:lnRef idx="2">
            <a:schemeClr val="accent1"/>
          </a:lnRef>
          <a:fillRef idx="0">
            <a:srgbClr val="FFFFFF"/>
          </a:fillRef>
          <a:effectRef idx="0">
            <a:srgbClr val="FFFFFF"/>
          </a:effectRef>
          <a:fontRef idx="minor">
            <a:schemeClr val="tx1"/>
          </a:fontRef>
        </p:style>
      </p:cxnSp>
      <p:grpSp>
        <p:nvGrpSpPr>
          <p:cNvPr id="11096" name="Google Shape;11096;p78"/>
          <p:cNvGrpSpPr/>
          <p:nvPr/>
        </p:nvGrpSpPr>
        <p:grpSpPr>
          <a:xfrm>
            <a:off x="6641465" y="2725420"/>
            <a:ext cx="152400" cy="110490"/>
            <a:chOff x="3584280" y="3699191"/>
            <a:chExt cx="358069" cy="317995"/>
          </a:xfrm>
        </p:grpSpPr>
        <p:sp>
          <p:nvSpPr>
            <p:cNvPr id="11097" name="Google Shape;11097;p78"/>
            <p:cNvSpPr/>
            <p:nvPr/>
          </p:nvSpPr>
          <p:spPr>
            <a:xfrm>
              <a:off x="3584280"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78"/>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78"/>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78"/>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522;p38">
            <a:extLst>
              <a:ext uri="{FF2B5EF4-FFF2-40B4-BE49-F238E27FC236}">
                <a16:creationId xmlns:a16="http://schemas.microsoft.com/office/drawing/2014/main" id="{A3C08342-4281-8083-3E94-63150F25BCBF}"/>
              </a:ext>
            </a:extLst>
          </p:cNvPr>
          <p:cNvGrpSpPr/>
          <p:nvPr/>
        </p:nvGrpSpPr>
        <p:grpSpPr>
          <a:xfrm>
            <a:off x="-3560" y="4819174"/>
            <a:ext cx="4558967" cy="134100"/>
            <a:chOff x="796100" y="3019701"/>
            <a:chExt cx="4558967" cy="134100"/>
          </a:xfrm>
        </p:grpSpPr>
        <p:sp>
          <p:nvSpPr>
            <p:cNvPr id="4" name="Google Shape;1523;p38">
              <a:extLst>
                <a:ext uri="{FF2B5EF4-FFF2-40B4-BE49-F238E27FC236}">
                  <a16:creationId xmlns:a16="http://schemas.microsoft.com/office/drawing/2014/main" id="{A38BA47D-3054-B143-02E2-F73A36EAB65D}"/>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 name="Google Shape;1524;p38">
              <a:extLst>
                <a:ext uri="{FF2B5EF4-FFF2-40B4-BE49-F238E27FC236}">
                  <a16:creationId xmlns:a16="http://schemas.microsoft.com/office/drawing/2014/main" id="{7913EC66-E57D-5F29-9A85-349DC9FBA8F7}"/>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57" name="Google Shape;1525;p38">
              <a:extLst>
                <a:ext uri="{FF2B5EF4-FFF2-40B4-BE49-F238E27FC236}">
                  <a16:creationId xmlns:a16="http://schemas.microsoft.com/office/drawing/2014/main" id="{25FC11CF-DA54-119C-D3C5-818EDC9F30F2}"/>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2304;p40">
            <a:extLst>
              <a:ext uri="{FF2B5EF4-FFF2-40B4-BE49-F238E27FC236}">
                <a16:creationId xmlns:a16="http://schemas.microsoft.com/office/drawing/2014/main" id="{E4EE28C8-6D0B-2C60-6935-87D66FABA709}"/>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69</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39"/>
          <p:cNvSpPr txBox="1">
            <a:spLocks noGrp="1"/>
          </p:cNvSpPr>
          <p:nvPr>
            <p:ph type="title"/>
          </p:nvPr>
        </p:nvSpPr>
        <p:spPr>
          <a:xfrm>
            <a:off x="720000" y="99285"/>
            <a:ext cx="7704000" cy="572700"/>
          </a:xfrm>
          <a:prstGeom prst="rect">
            <a:avLst/>
          </a:prstGeom>
        </p:spPr>
        <p:txBody>
          <a:bodyPr spcFirstLastPara="1" wrap="square" lIns="91425" tIns="91425" rIns="91425" bIns="91425" anchor="t" anchorCtr="0">
            <a:noAutofit/>
          </a:bodyPr>
          <a:lstStyle/>
          <a:p>
            <a:r>
              <a:rPr lang="fr-FR" sz="2800" dirty="0"/>
              <a:t>Focus sur les bases de données : le cas de MongoDB</a:t>
            </a:r>
            <a:endParaRPr sz="2800" dirty="0"/>
          </a:p>
        </p:txBody>
      </p:sp>
      <p:grpSp>
        <p:nvGrpSpPr>
          <p:cNvPr id="1534" name="Google Shape;1534;p39"/>
          <p:cNvGrpSpPr/>
          <p:nvPr/>
        </p:nvGrpSpPr>
        <p:grpSpPr>
          <a:xfrm>
            <a:off x="-2" y="4132283"/>
            <a:ext cx="2308406" cy="1141122"/>
            <a:chOff x="-2" y="4132283"/>
            <a:chExt cx="2308406" cy="1141122"/>
          </a:xfrm>
        </p:grpSpPr>
        <p:sp>
          <p:nvSpPr>
            <p:cNvPr id="1535" name="Google Shape;1535;p39"/>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9"/>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roupe 16">
            <a:extLst>
              <a:ext uri="{FF2B5EF4-FFF2-40B4-BE49-F238E27FC236}">
                <a16:creationId xmlns:a16="http://schemas.microsoft.com/office/drawing/2014/main" id="{02C935BA-14F7-553A-4F10-D591D8318ACA}"/>
              </a:ext>
            </a:extLst>
          </p:cNvPr>
          <p:cNvGrpSpPr/>
          <p:nvPr/>
        </p:nvGrpSpPr>
        <p:grpSpPr>
          <a:xfrm>
            <a:off x="4996467" y="1416196"/>
            <a:ext cx="4280569" cy="2752613"/>
            <a:chOff x="4996467" y="1416196"/>
            <a:chExt cx="4280569" cy="2752613"/>
          </a:xfrm>
        </p:grpSpPr>
        <p:pic>
          <p:nvPicPr>
            <p:cNvPr id="4098" name="Picture 2">
              <a:extLst>
                <a:ext uri="{FF2B5EF4-FFF2-40B4-BE49-F238E27FC236}">
                  <a16:creationId xmlns:a16="http://schemas.microsoft.com/office/drawing/2014/main" id="{10A18493-4D9D-D5F5-34C5-B0671AA51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3986" y="1416196"/>
              <a:ext cx="3753050" cy="275261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ongoDB Icon">
              <a:extLst>
                <a:ext uri="{FF2B5EF4-FFF2-40B4-BE49-F238E27FC236}">
                  <a16:creationId xmlns:a16="http://schemas.microsoft.com/office/drawing/2014/main" id="{C7522A82-5FE5-241D-9339-DDCE279786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6467" y="2058790"/>
              <a:ext cx="1025301" cy="1379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e 3">
            <a:extLst>
              <a:ext uri="{FF2B5EF4-FFF2-40B4-BE49-F238E27FC236}">
                <a16:creationId xmlns:a16="http://schemas.microsoft.com/office/drawing/2014/main" id="{97A9C0DA-3926-B449-8069-24E673E834CA}"/>
              </a:ext>
            </a:extLst>
          </p:cNvPr>
          <p:cNvGrpSpPr/>
          <p:nvPr/>
        </p:nvGrpSpPr>
        <p:grpSpPr>
          <a:xfrm>
            <a:off x="388922" y="1855840"/>
            <a:ext cx="4592980" cy="523220"/>
            <a:chOff x="401546" y="1226850"/>
            <a:chExt cx="4592980" cy="523220"/>
          </a:xfrm>
        </p:grpSpPr>
        <p:pic>
          <p:nvPicPr>
            <p:cNvPr id="15" name="Picture 2" descr="Ok Icon PNGs for Free Download">
              <a:extLst>
                <a:ext uri="{FF2B5EF4-FFF2-40B4-BE49-F238E27FC236}">
                  <a16:creationId xmlns:a16="http://schemas.microsoft.com/office/drawing/2014/main" id="{A13E5995-1BFA-95BE-8B81-8E77CBE640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546" y="1313159"/>
              <a:ext cx="318448" cy="28753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5F54B02E-CD37-0BF2-87DE-7027AC125D00}"/>
                </a:ext>
              </a:extLst>
            </p:cNvPr>
            <p:cNvSpPr txBox="1"/>
            <p:nvPr/>
          </p:nvSpPr>
          <p:spPr>
            <a:xfrm>
              <a:off x="793207" y="1226850"/>
              <a:ext cx="4201319" cy="523220"/>
            </a:xfrm>
            <a:prstGeom prst="rect">
              <a:avLst/>
            </a:prstGeom>
            <a:noFill/>
          </p:spPr>
          <p:txBody>
            <a:bodyPr wrap="square" rtlCol="0">
              <a:spAutoFit/>
            </a:bodyPr>
            <a:lstStyle/>
            <a:p>
              <a:r>
                <a:rPr lang="fr-FR" dirty="0"/>
                <a:t>Les bases de données influencent fortement la performance .</a:t>
              </a:r>
              <a:endParaRPr lang="fr-FR" dirty="0">
                <a:sym typeface="Poppins"/>
              </a:endParaRPr>
            </a:p>
          </p:txBody>
        </p:sp>
      </p:grpSp>
      <p:grpSp>
        <p:nvGrpSpPr>
          <p:cNvPr id="9" name="Groupe 8">
            <a:extLst>
              <a:ext uri="{FF2B5EF4-FFF2-40B4-BE49-F238E27FC236}">
                <a16:creationId xmlns:a16="http://schemas.microsoft.com/office/drawing/2014/main" id="{9DF306ED-CE68-6D06-4F0C-C3579148F9D6}"/>
              </a:ext>
            </a:extLst>
          </p:cNvPr>
          <p:cNvGrpSpPr/>
          <p:nvPr/>
        </p:nvGrpSpPr>
        <p:grpSpPr>
          <a:xfrm>
            <a:off x="388922" y="2541915"/>
            <a:ext cx="4281950" cy="523220"/>
            <a:chOff x="387124" y="1763112"/>
            <a:chExt cx="4057428" cy="523220"/>
          </a:xfrm>
        </p:grpSpPr>
        <p:pic>
          <p:nvPicPr>
            <p:cNvPr id="13" name="Picture 2" descr="Ok Icon PNGs for Free Download">
              <a:extLst>
                <a:ext uri="{FF2B5EF4-FFF2-40B4-BE49-F238E27FC236}">
                  <a16:creationId xmlns:a16="http://schemas.microsoft.com/office/drawing/2014/main" id="{966E1E0E-2F2A-368D-02AA-4A4E7639DF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124" y="1817828"/>
              <a:ext cx="318448" cy="287538"/>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3B9BC0E0-3C2B-5AAD-7EB0-C8D490C36803}"/>
                </a:ext>
              </a:extLst>
            </p:cNvPr>
            <p:cNvSpPr txBox="1"/>
            <p:nvPr/>
          </p:nvSpPr>
          <p:spPr>
            <a:xfrm>
              <a:off x="786952" y="1763112"/>
              <a:ext cx="3657600" cy="523220"/>
            </a:xfrm>
            <a:prstGeom prst="rect">
              <a:avLst/>
            </a:prstGeom>
            <a:noFill/>
          </p:spPr>
          <p:txBody>
            <a:bodyPr wrap="square" rtlCol="0">
              <a:spAutoFit/>
            </a:bodyPr>
            <a:lstStyle/>
            <a:p>
              <a:r>
                <a:rPr lang="fr-FR" dirty="0"/>
                <a:t>MongoDB : rapide, flexible, mais nécessite de bonnes pratiques</a:t>
              </a:r>
              <a:endParaRPr lang="fr-FR" dirty="0">
                <a:solidFill>
                  <a:schemeClr val="dk1"/>
                </a:solidFill>
                <a:latin typeface="Poppins"/>
                <a:cs typeface="Poppins"/>
                <a:sym typeface="Poppins"/>
              </a:endParaRPr>
            </a:p>
          </p:txBody>
        </p:sp>
      </p:grpSp>
      <p:grpSp>
        <p:nvGrpSpPr>
          <p:cNvPr id="10" name="Groupe 9">
            <a:extLst>
              <a:ext uri="{FF2B5EF4-FFF2-40B4-BE49-F238E27FC236}">
                <a16:creationId xmlns:a16="http://schemas.microsoft.com/office/drawing/2014/main" id="{CE4CF4CB-5484-3984-3B00-E64EB7E693C5}"/>
              </a:ext>
            </a:extLst>
          </p:cNvPr>
          <p:cNvGrpSpPr/>
          <p:nvPr/>
        </p:nvGrpSpPr>
        <p:grpSpPr>
          <a:xfrm>
            <a:off x="388922" y="3120316"/>
            <a:ext cx="4057145" cy="523220"/>
            <a:chOff x="401546" y="1274148"/>
            <a:chExt cx="4057145" cy="523220"/>
          </a:xfrm>
        </p:grpSpPr>
        <p:pic>
          <p:nvPicPr>
            <p:cNvPr id="11" name="Picture 2" descr="Ok Icon PNGs for Free Download">
              <a:extLst>
                <a:ext uri="{FF2B5EF4-FFF2-40B4-BE49-F238E27FC236}">
                  <a16:creationId xmlns:a16="http://schemas.microsoft.com/office/drawing/2014/main" id="{3DB35408-2E61-D371-6E78-5D88E5231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546" y="1360457"/>
              <a:ext cx="318448" cy="287538"/>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C1DE472F-E38C-F147-5427-C417C0A882B9}"/>
                </a:ext>
              </a:extLst>
            </p:cNvPr>
            <p:cNvSpPr txBox="1"/>
            <p:nvPr/>
          </p:nvSpPr>
          <p:spPr>
            <a:xfrm>
              <a:off x="801091" y="1274148"/>
              <a:ext cx="3657600" cy="523220"/>
            </a:xfrm>
            <a:prstGeom prst="rect">
              <a:avLst/>
            </a:prstGeom>
            <a:noFill/>
          </p:spPr>
          <p:txBody>
            <a:bodyPr wrap="square" rtlCol="0">
              <a:spAutoFit/>
            </a:bodyPr>
            <a:lstStyle/>
            <a:p>
              <a:r>
                <a:rPr lang="fr-FR" dirty="0"/>
                <a:t>Optimisation = schéma, index, requêtes, monitoring</a:t>
              </a:r>
              <a:endParaRPr lang="fr-FR" dirty="0">
                <a:solidFill>
                  <a:schemeClr val="dk1"/>
                </a:solidFill>
                <a:latin typeface="Poppins"/>
                <a:cs typeface="Poppins"/>
                <a:sym typeface="Poppins"/>
              </a:endParaRPr>
            </a:p>
          </p:txBody>
        </p:sp>
      </p:grpSp>
      <p:grpSp>
        <p:nvGrpSpPr>
          <p:cNvPr id="3" name="Google Shape;1522;p38">
            <a:extLst>
              <a:ext uri="{FF2B5EF4-FFF2-40B4-BE49-F238E27FC236}">
                <a16:creationId xmlns:a16="http://schemas.microsoft.com/office/drawing/2014/main" id="{6D7C9A8E-6C34-8CA2-C7F4-533695B69537}"/>
              </a:ext>
            </a:extLst>
          </p:cNvPr>
          <p:cNvGrpSpPr/>
          <p:nvPr/>
        </p:nvGrpSpPr>
        <p:grpSpPr>
          <a:xfrm>
            <a:off x="-3560" y="4819174"/>
            <a:ext cx="4558967" cy="134100"/>
            <a:chOff x="796100" y="3019701"/>
            <a:chExt cx="4558967" cy="134100"/>
          </a:xfrm>
        </p:grpSpPr>
        <p:sp>
          <p:nvSpPr>
            <p:cNvPr id="5" name="Google Shape;1523;p38">
              <a:extLst>
                <a:ext uri="{FF2B5EF4-FFF2-40B4-BE49-F238E27FC236}">
                  <a16:creationId xmlns:a16="http://schemas.microsoft.com/office/drawing/2014/main" id="{4C42E254-7751-59E8-E33C-EEF4FE5E4590}"/>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1524;p38">
              <a:extLst>
                <a:ext uri="{FF2B5EF4-FFF2-40B4-BE49-F238E27FC236}">
                  <a16:creationId xmlns:a16="http://schemas.microsoft.com/office/drawing/2014/main" id="{9DF58A20-04F9-A019-2747-93C041810719}"/>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7" name="Google Shape;1525;p38">
              <a:extLst>
                <a:ext uri="{FF2B5EF4-FFF2-40B4-BE49-F238E27FC236}">
                  <a16:creationId xmlns:a16="http://schemas.microsoft.com/office/drawing/2014/main" id="{81D1CF2B-6FF6-B721-5234-A8DF148147A1}"/>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304;p40">
            <a:extLst>
              <a:ext uri="{FF2B5EF4-FFF2-40B4-BE49-F238E27FC236}">
                <a16:creationId xmlns:a16="http://schemas.microsoft.com/office/drawing/2014/main" id="{66BB236F-B067-5066-8612-145415BE2045}"/>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07</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59958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0"/>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par>
              <p:cTn id="29"/>
            </p:par>
          </p:childTnLst>
        </p:cTn>
      </p:par>
    </p:tnLst>
    <p:bldLst>
      <p:bldP spid="153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999" y="284158"/>
            <a:ext cx="7704000" cy="572700"/>
          </a:xfrm>
        </p:spPr>
        <p:txBody>
          <a:bodyPr/>
          <a:lstStyle/>
          <a:p>
            <a:r>
              <a:rPr lang="en-US" altLang="en-US" sz="2800" dirty="0" err="1"/>
              <a:t>Connexions</a:t>
            </a:r>
            <a:r>
              <a:rPr lang="en-US" altLang="en-US" sz="2800" dirty="0"/>
              <a:t> </a:t>
            </a:r>
            <a:r>
              <a:rPr lang="en-US" altLang="en-US" sz="2800" dirty="0" err="1"/>
              <a:t>Concurrentes</a:t>
            </a:r>
            <a:endParaRPr lang="en-US" sz="2800" dirty="0"/>
          </a:p>
        </p:txBody>
      </p:sp>
      <p:sp>
        <p:nvSpPr>
          <p:cNvPr id="4" name="Subtitle 3"/>
          <p:cNvSpPr>
            <a:spLocks noGrp="1"/>
          </p:cNvSpPr>
          <p:nvPr>
            <p:ph type="subTitle" idx="2"/>
          </p:nvPr>
        </p:nvSpPr>
        <p:spPr>
          <a:xfrm>
            <a:off x="395817" y="1169352"/>
            <a:ext cx="8502650" cy="2804795"/>
          </a:xfrm>
        </p:spPr>
        <p:txBody>
          <a:bodyPr/>
          <a:lstStyle/>
          <a:p>
            <a:r>
              <a:rPr lang="en-US" altLang="en-US" sz="1600" b="1" u="sng" dirty="0">
                <a:solidFill>
                  <a:srgbClr val="6206A0"/>
                </a:solidFill>
              </a:rPr>
              <a:t>Comment limiter le </a:t>
            </a:r>
            <a:r>
              <a:rPr lang="en-US" altLang="en-US" sz="1600" b="1" u="sng" dirty="0" err="1">
                <a:solidFill>
                  <a:srgbClr val="6206A0"/>
                </a:solidFill>
              </a:rPr>
              <a:t>nombre</a:t>
            </a:r>
            <a:r>
              <a:rPr lang="en-US" altLang="en-US" sz="1600" b="1" u="sng" dirty="0">
                <a:solidFill>
                  <a:srgbClr val="6206A0"/>
                </a:solidFill>
              </a:rPr>
              <a:t> de </a:t>
            </a:r>
            <a:r>
              <a:rPr lang="en-US" altLang="en-US" sz="1600" b="1" u="sng" dirty="0" err="1">
                <a:solidFill>
                  <a:srgbClr val="6206A0"/>
                </a:solidFill>
              </a:rPr>
              <a:t>connexions</a:t>
            </a:r>
            <a:r>
              <a:rPr lang="en-US" altLang="en-US" sz="1600" b="1" u="sng" dirty="0">
                <a:solidFill>
                  <a:srgbClr val="6206A0"/>
                </a:solidFill>
              </a:rPr>
              <a:t> ?</a:t>
            </a:r>
          </a:p>
          <a:p>
            <a:endParaRPr lang="en-US" altLang="en-US" sz="1600" b="1" dirty="0">
              <a:solidFill>
                <a:schemeClr val="bg2"/>
              </a:solidFill>
            </a:endParaRPr>
          </a:p>
          <a:p>
            <a:r>
              <a:rPr lang="en-US" altLang="en-US" sz="1600" b="1" dirty="0">
                <a:solidFill>
                  <a:schemeClr val="bg2"/>
                </a:solidFill>
              </a:rPr>
              <a:t>   </a:t>
            </a:r>
            <a:r>
              <a:rPr lang="en-US" altLang="en-US" b="1" dirty="0">
                <a:solidFill>
                  <a:schemeClr val="tx1"/>
                </a:solidFill>
              </a:rPr>
              <a:t>Modifier la configuration du </a:t>
            </a:r>
            <a:r>
              <a:rPr lang="en-US" altLang="en-US" b="1" dirty="0" err="1">
                <a:solidFill>
                  <a:schemeClr val="tx1"/>
                </a:solidFill>
              </a:rPr>
              <a:t>serveur</a:t>
            </a:r>
            <a:r>
              <a:rPr lang="en-US" altLang="en-US" b="1" dirty="0">
                <a:solidFill>
                  <a:schemeClr val="tx1"/>
                </a:solidFill>
              </a:rPr>
              <a:t> :</a:t>
            </a:r>
          </a:p>
          <a:p>
            <a:r>
              <a:rPr lang="en-US" altLang="en-US" dirty="0">
                <a:solidFill>
                  <a:schemeClr val="tx1"/>
                </a:solidFill>
              </a:rPr>
              <a:t>    Dans le </a:t>
            </a:r>
            <a:r>
              <a:rPr lang="en-US" altLang="en-US" dirty="0" err="1">
                <a:solidFill>
                  <a:schemeClr val="tx1"/>
                </a:solidFill>
              </a:rPr>
              <a:t>fichier</a:t>
            </a:r>
            <a:r>
              <a:rPr lang="en-US" altLang="en-US" dirty="0">
                <a:solidFill>
                  <a:schemeClr val="tx1"/>
                </a:solidFill>
              </a:rPr>
              <a:t> </a:t>
            </a:r>
            <a:r>
              <a:rPr lang="en-US" altLang="en-US" dirty="0" err="1">
                <a:solidFill>
                  <a:schemeClr val="tx1"/>
                </a:solidFill>
              </a:rPr>
              <a:t>mongod.conf</a:t>
            </a:r>
            <a:r>
              <a:rPr lang="en-US" altLang="en-US" dirty="0">
                <a:solidFill>
                  <a:schemeClr val="tx1"/>
                </a:solidFill>
              </a:rPr>
              <a:t>, </a:t>
            </a:r>
            <a:r>
              <a:rPr lang="en-US" altLang="en-US" dirty="0" err="1">
                <a:solidFill>
                  <a:schemeClr val="tx1"/>
                </a:solidFill>
              </a:rPr>
              <a:t>ajouter</a:t>
            </a:r>
            <a:r>
              <a:rPr lang="en-US" altLang="en-US" dirty="0">
                <a:solidFill>
                  <a:schemeClr val="tx1"/>
                </a:solidFill>
              </a:rPr>
              <a:t> </a:t>
            </a:r>
            <a:r>
              <a:rPr lang="en-US" altLang="en-US" dirty="0" err="1">
                <a:solidFill>
                  <a:schemeClr val="tx1"/>
                </a:solidFill>
              </a:rPr>
              <a:t>ou</a:t>
            </a:r>
            <a:r>
              <a:rPr lang="en-US" altLang="en-US" dirty="0">
                <a:solidFill>
                  <a:schemeClr val="tx1"/>
                </a:solidFill>
              </a:rPr>
              <a:t> modifier :</a:t>
            </a:r>
          </a:p>
          <a:p>
            <a:endParaRPr lang="en-US" altLang="en-US" dirty="0">
              <a:solidFill>
                <a:schemeClr val="tx1"/>
              </a:solidFill>
            </a:endParaRPr>
          </a:p>
          <a:p>
            <a:endParaRPr lang="en-US" altLang="en-US" dirty="0">
              <a:solidFill>
                <a:schemeClr val="tx1"/>
              </a:solidFill>
            </a:endParaRPr>
          </a:p>
          <a:p>
            <a:endParaRPr lang="en-US" altLang="en-US" dirty="0">
              <a:solidFill>
                <a:schemeClr val="tx1"/>
              </a:solidFill>
            </a:endParaRPr>
          </a:p>
          <a:p>
            <a:endParaRPr lang="en-US" altLang="en-US" dirty="0">
              <a:solidFill>
                <a:schemeClr val="tx1"/>
              </a:solidFill>
            </a:endParaRPr>
          </a:p>
          <a:p>
            <a:endParaRPr lang="en-US" altLang="en-US" dirty="0">
              <a:solidFill>
                <a:schemeClr val="tx1"/>
              </a:solidFill>
            </a:endParaRPr>
          </a:p>
          <a:p>
            <a:r>
              <a:rPr lang="en-US" altLang="en-US" dirty="0">
                <a:solidFill>
                  <a:schemeClr val="tx1"/>
                </a:solidFill>
              </a:rPr>
              <a:t>    </a:t>
            </a:r>
            <a:r>
              <a:rPr lang="en-US" altLang="en-US" dirty="0" err="1">
                <a:solidFill>
                  <a:schemeClr val="tx1"/>
                </a:solidFill>
              </a:rPr>
              <a:t>signifie</a:t>
            </a:r>
            <a:r>
              <a:rPr lang="en-US" altLang="en-US" dirty="0">
                <a:solidFill>
                  <a:schemeClr val="tx1"/>
                </a:solidFill>
              </a:rPr>
              <a:t> que MongoDB </a:t>
            </a:r>
            <a:r>
              <a:rPr lang="en-US" altLang="en-US" dirty="0" err="1">
                <a:solidFill>
                  <a:schemeClr val="tx1"/>
                </a:solidFill>
              </a:rPr>
              <a:t>n'acceptera</a:t>
            </a:r>
            <a:r>
              <a:rPr lang="en-US" altLang="en-US" dirty="0">
                <a:solidFill>
                  <a:schemeClr val="tx1"/>
                </a:solidFill>
              </a:rPr>
              <a:t> jamais plus de 1000 </a:t>
            </a:r>
            <a:r>
              <a:rPr lang="en-US" altLang="en-US" dirty="0" err="1">
                <a:solidFill>
                  <a:schemeClr val="tx1"/>
                </a:solidFill>
              </a:rPr>
              <a:t>connexions</a:t>
            </a:r>
            <a:r>
              <a:rPr lang="en-US" altLang="en-US" dirty="0">
                <a:solidFill>
                  <a:schemeClr val="tx1"/>
                </a:solidFill>
              </a:rPr>
              <a:t> </a:t>
            </a:r>
            <a:r>
              <a:rPr lang="en-US" altLang="en-US" dirty="0" err="1">
                <a:solidFill>
                  <a:schemeClr val="tx1"/>
                </a:solidFill>
              </a:rPr>
              <a:t>simultanées</a:t>
            </a:r>
            <a:r>
              <a:rPr lang="en-US" altLang="en-US" dirty="0">
                <a:solidFill>
                  <a:schemeClr val="tx1"/>
                </a:solidFill>
              </a:rPr>
              <a:t>.</a:t>
            </a:r>
          </a:p>
          <a:p>
            <a:endParaRPr lang="en-US" altLang="en-US" dirty="0">
              <a:solidFill>
                <a:schemeClr val="tx1"/>
              </a:solidFill>
            </a:endParaRPr>
          </a:p>
          <a:p>
            <a:endParaRPr lang="en-US" altLang="en-US" dirty="0">
              <a:solidFill>
                <a:schemeClr val="tx1"/>
              </a:solidFill>
            </a:endParaRPr>
          </a:p>
        </p:txBody>
      </p:sp>
      <p:pic>
        <p:nvPicPr>
          <p:cNvPr id="5" name="Picture 4" descr="Screenshot 2025-04-27 100940"/>
          <p:cNvPicPr>
            <a:picLocks noChangeAspect="1"/>
          </p:cNvPicPr>
          <p:nvPr/>
        </p:nvPicPr>
        <p:blipFill>
          <a:blip r:embed="rId2"/>
          <a:stretch>
            <a:fillRect/>
          </a:stretch>
        </p:blipFill>
        <p:spPr>
          <a:xfrm>
            <a:off x="2653347" y="2495762"/>
            <a:ext cx="3837305" cy="835025"/>
          </a:xfrm>
          <a:prstGeom prst="rect">
            <a:avLst/>
          </a:prstGeom>
        </p:spPr>
      </p:pic>
      <p:grpSp>
        <p:nvGrpSpPr>
          <p:cNvPr id="3" name="Google Shape;1522;p38">
            <a:extLst>
              <a:ext uri="{FF2B5EF4-FFF2-40B4-BE49-F238E27FC236}">
                <a16:creationId xmlns:a16="http://schemas.microsoft.com/office/drawing/2014/main" id="{B247DE6C-1CB7-0415-2D21-63D72464E0AC}"/>
              </a:ext>
            </a:extLst>
          </p:cNvPr>
          <p:cNvGrpSpPr/>
          <p:nvPr/>
        </p:nvGrpSpPr>
        <p:grpSpPr>
          <a:xfrm>
            <a:off x="-3560" y="4819174"/>
            <a:ext cx="4558967" cy="134100"/>
            <a:chOff x="796100" y="3019701"/>
            <a:chExt cx="4558967" cy="134100"/>
          </a:xfrm>
        </p:grpSpPr>
        <p:sp>
          <p:nvSpPr>
            <p:cNvPr id="6" name="Google Shape;1523;p38">
              <a:extLst>
                <a:ext uri="{FF2B5EF4-FFF2-40B4-BE49-F238E27FC236}">
                  <a16:creationId xmlns:a16="http://schemas.microsoft.com/office/drawing/2014/main" id="{F1327A27-3B35-36FE-2E64-A8D462AC6487}"/>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524;p38">
              <a:extLst>
                <a:ext uri="{FF2B5EF4-FFF2-40B4-BE49-F238E27FC236}">
                  <a16:creationId xmlns:a16="http://schemas.microsoft.com/office/drawing/2014/main" id="{610DD7CF-629F-91CB-D12E-16D5DBD025AA}"/>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8" name="Google Shape;1525;p38">
              <a:extLst>
                <a:ext uri="{FF2B5EF4-FFF2-40B4-BE49-F238E27FC236}">
                  <a16:creationId xmlns:a16="http://schemas.microsoft.com/office/drawing/2014/main" id="{3B7A11A5-2B9A-42C0-491B-DA518B6EAF06}"/>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304;p40">
            <a:extLst>
              <a:ext uri="{FF2B5EF4-FFF2-40B4-BE49-F238E27FC236}">
                <a16:creationId xmlns:a16="http://schemas.microsoft.com/office/drawing/2014/main" id="{8A21013E-C05F-6301-B79A-6D71A857F137}"/>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70</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178325"/>
            <a:ext cx="7704000" cy="572700"/>
          </a:xfrm>
        </p:spPr>
        <p:txBody>
          <a:bodyPr/>
          <a:lstStyle/>
          <a:p>
            <a:r>
              <a:rPr lang="en-US" altLang="en-US" sz="2800" dirty="0" err="1"/>
              <a:t>Alertes</a:t>
            </a:r>
            <a:r>
              <a:rPr lang="en-US" altLang="en-US" sz="2800" dirty="0"/>
              <a:t> &amp; Notifications</a:t>
            </a:r>
          </a:p>
        </p:txBody>
      </p:sp>
      <p:sp>
        <p:nvSpPr>
          <p:cNvPr id="3" name="Subtitle 2"/>
          <p:cNvSpPr>
            <a:spLocks noGrp="1"/>
          </p:cNvSpPr>
          <p:nvPr>
            <p:ph type="subTitle" idx="1"/>
          </p:nvPr>
        </p:nvSpPr>
        <p:spPr>
          <a:xfrm>
            <a:off x="4396529" y="1348105"/>
            <a:ext cx="4636135" cy="3122718"/>
          </a:xfrm>
        </p:spPr>
        <p:txBody>
          <a:bodyPr/>
          <a:lstStyle/>
          <a:p>
            <a:pPr>
              <a:lnSpc>
                <a:spcPct val="150000"/>
              </a:lnSpc>
            </a:pPr>
            <a:r>
              <a:rPr lang="en-US" altLang="en-US" sz="1600" b="1" u="sng" dirty="0">
                <a:solidFill>
                  <a:srgbClr val="6206A0"/>
                </a:solidFill>
              </a:rPr>
              <a:t>Que </a:t>
            </a:r>
            <a:r>
              <a:rPr lang="en-US" altLang="en-US" sz="1600" b="1" u="sng" dirty="0" err="1">
                <a:solidFill>
                  <a:srgbClr val="6206A0"/>
                </a:solidFill>
              </a:rPr>
              <a:t>peut</a:t>
            </a:r>
            <a:r>
              <a:rPr lang="en-US" altLang="en-US" sz="1600" b="1" u="sng" dirty="0">
                <a:solidFill>
                  <a:srgbClr val="6206A0"/>
                </a:solidFill>
              </a:rPr>
              <a:t>-on </a:t>
            </a:r>
            <a:r>
              <a:rPr lang="en-US" altLang="en-US" sz="1600" b="1" u="sng" dirty="0" err="1">
                <a:solidFill>
                  <a:srgbClr val="6206A0"/>
                </a:solidFill>
              </a:rPr>
              <a:t>surveiller</a:t>
            </a:r>
            <a:r>
              <a:rPr lang="en-US" altLang="en-US" sz="1600" b="1" u="sng" dirty="0">
                <a:solidFill>
                  <a:srgbClr val="6206A0"/>
                </a:solidFill>
              </a:rPr>
              <a:t> avec des </a:t>
            </a:r>
            <a:r>
              <a:rPr lang="en-US" altLang="en-US" sz="1600" b="1" u="sng" dirty="0" err="1">
                <a:solidFill>
                  <a:srgbClr val="6206A0"/>
                </a:solidFill>
              </a:rPr>
              <a:t>alertes</a:t>
            </a:r>
            <a:r>
              <a:rPr lang="en-US" altLang="en-US" sz="1600" b="1" u="sng" dirty="0">
                <a:solidFill>
                  <a:srgbClr val="6206A0"/>
                </a:solidFill>
              </a:rPr>
              <a:t> </a:t>
            </a:r>
            <a:r>
              <a:rPr lang="en-US" altLang="en-US" b="1" u="sng" dirty="0">
                <a:solidFill>
                  <a:srgbClr val="6206A0"/>
                </a:solidFill>
              </a:rPr>
              <a:t>?</a:t>
            </a:r>
          </a:p>
          <a:p>
            <a:pPr>
              <a:lnSpc>
                <a:spcPct val="150000"/>
              </a:lnSpc>
            </a:pPr>
            <a:r>
              <a:rPr lang="en-US" altLang="en-US" dirty="0" err="1"/>
              <a:t>Exemples</a:t>
            </a:r>
            <a:r>
              <a:rPr lang="en-US" altLang="en-US" dirty="0"/>
              <a:t> </a:t>
            </a:r>
            <a:r>
              <a:rPr lang="en-US" altLang="en-US" dirty="0" err="1"/>
              <a:t>d’événements</a:t>
            </a:r>
            <a:r>
              <a:rPr lang="en-US" altLang="en-US" dirty="0"/>
              <a:t> qui </a:t>
            </a:r>
            <a:r>
              <a:rPr lang="en-US" altLang="en-US" dirty="0" err="1"/>
              <a:t>déclenchent</a:t>
            </a:r>
            <a:r>
              <a:rPr lang="en-US" altLang="en-US" dirty="0"/>
              <a:t> des</a:t>
            </a:r>
          </a:p>
          <a:p>
            <a:pPr>
              <a:lnSpc>
                <a:spcPct val="150000"/>
              </a:lnSpc>
            </a:pPr>
            <a:r>
              <a:rPr lang="en-US" altLang="en-US" dirty="0" err="1"/>
              <a:t>alertes</a:t>
            </a:r>
            <a:r>
              <a:rPr lang="en-US" altLang="en-US" dirty="0"/>
              <a:t> :</a:t>
            </a:r>
          </a:p>
          <a:p>
            <a:pPr marL="425450" indent="-285750">
              <a:lnSpc>
                <a:spcPct val="150000"/>
              </a:lnSpc>
              <a:buFont typeface="Arial" panose="020B0604020202020204" pitchFamily="34" charset="0"/>
              <a:buChar char="•"/>
            </a:pPr>
            <a:r>
              <a:rPr lang="en-US" altLang="en-US" dirty="0"/>
              <a:t>  </a:t>
            </a:r>
            <a:r>
              <a:rPr lang="en-US" altLang="en-US" b="1" dirty="0"/>
              <a:t>CPU &gt; 80%</a:t>
            </a:r>
            <a:r>
              <a:rPr lang="en-US" altLang="en-US" dirty="0"/>
              <a:t> pendant </a:t>
            </a:r>
            <a:r>
              <a:rPr lang="en-US" altLang="en-US" dirty="0" err="1"/>
              <a:t>plusieurs</a:t>
            </a:r>
            <a:r>
              <a:rPr lang="en-US" altLang="en-US" dirty="0"/>
              <a:t> minutes</a:t>
            </a:r>
          </a:p>
          <a:p>
            <a:pPr marL="425450" indent="-285750">
              <a:lnSpc>
                <a:spcPct val="150000"/>
              </a:lnSpc>
              <a:buFont typeface="Arial" panose="020B0604020202020204" pitchFamily="34" charset="0"/>
              <a:buChar char="•"/>
            </a:pPr>
            <a:r>
              <a:rPr lang="en-US" altLang="en-US" dirty="0"/>
              <a:t>  </a:t>
            </a:r>
            <a:r>
              <a:rPr lang="en-US" altLang="en-US" b="1" dirty="0"/>
              <a:t>RAM </a:t>
            </a:r>
            <a:r>
              <a:rPr lang="en-US" altLang="en-US" dirty="0" err="1"/>
              <a:t>presque</a:t>
            </a:r>
            <a:r>
              <a:rPr lang="en-US" altLang="en-US" dirty="0"/>
              <a:t> </a:t>
            </a:r>
            <a:r>
              <a:rPr lang="en-US" altLang="en-US" dirty="0" err="1"/>
              <a:t>saturée</a:t>
            </a:r>
            <a:endParaRPr lang="en-US" altLang="en-US" dirty="0"/>
          </a:p>
          <a:p>
            <a:pPr marL="425450" indent="-285750">
              <a:lnSpc>
                <a:spcPct val="150000"/>
              </a:lnSpc>
              <a:buFont typeface="Arial" panose="020B0604020202020204" pitchFamily="34" charset="0"/>
              <a:buChar char="•"/>
            </a:pPr>
            <a:r>
              <a:rPr lang="en-US" altLang="en-US" dirty="0"/>
              <a:t>  Trop de </a:t>
            </a:r>
            <a:r>
              <a:rPr lang="en-US" altLang="en-US" b="1" dirty="0" err="1"/>
              <a:t>connexions</a:t>
            </a:r>
            <a:r>
              <a:rPr lang="en-US" altLang="en-US" dirty="0"/>
              <a:t> ouvertes</a:t>
            </a:r>
          </a:p>
          <a:p>
            <a:pPr marL="425450" indent="-285750">
              <a:lnSpc>
                <a:spcPct val="150000"/>
              </a:lnSpc>
              <a:buFont typeface="Arial" panose="020B0604020202020204" pitchFamily="34" charset="0"/>
              <a:buChar char="•"/>
            </a:pPr>
            <a:r>
              <a:rPr lang="en-US" altLang="en-US" dirty="0"/>
              <a:t>  </a:t>
            </a:r>
            <a:r>
              <a:rPr lang="en-US" altLang="en-US" b="1" dirty="0"/>
              <a:t>Disque</a:t>
            </a:r>
            <a:r>
              <a:rPr lang="en-US" altLang="en-US" dirty="0"/>
              <a:t> </a:t>
            </a:r>
            <a:r>
              <a:rPr lang="en-US" altLang="en-US" dirty="0" err="1"/>
              <a:t>presque</a:t>
            </a:r>
            <a:r>
              <a:rPr lang="en-US" altLang="en-US" dirty="0"/>
              <a:t> plein</a:t>
            </a:r>
          </a:p>
          <a:p>
            <a:pPr marL="425450" indent="-285750">
              <a:lnSpc>
                <a:spcPct val="150000"/>
              </a:lnSpc>
              <a:buFont typeface="Arial" panose="020B0604020202020204" pitchFamily="34" charset="0"/>
              <a:buChar char="•"/>
            </a:pPr>
            <a:r>
              <a:rPr lang="en-US" altLang="en-US" dirty="0"/>
              <a:t>  </a:t>
            </a:r>
            <a:r>
              <a:rPr lang="en-US" altLang="en-US" b="1" dirty="0" err="1"/>
              <a:t>Latence</a:t>
            </a:r>
            <a:r>
              <a:rPr lang="en-US" altLang="en-US" dirty="0"/>
              <a:t> </a:t>
            </a:r>
            <a:r>
              <a:rPr lang="en-US" altLang="en-US" dirty="0" err="1"/>
              <a:t>élevée</a:t>
            </a:r>
            <a:r>
              <a:rPr lang="en-US" altLang="en-US" dirty="0"/>
              <a:t> sur les </a:t>
            </a:r>
            <a:r>
              <a:rPr lang="en-US" altLang="en-US" dirty="0" err="1"/>
              <a:t>requêtes</a:t>
            </a:r>
            <a:endParaRPr lang="en-US" altLang="en-US" dirty="0"/>
          </a:p>
        </p:txBody>
      </p:sp>
      <p:sp>
        <p:nvSpPr>
          <p:cNvPr id="4" name="Subtitle 3"/>
          <p:cNvSpPr>
            <a:spLocks noGrp="1"/>
          </p:cNvSpPr>
          <p:nvPr>
            <p:ph type="subTitle" idx="2"/>
          </p:nvPr>
        </p:nvSpPr>
        <p:spPr>
          <a:xfrm>
            <a:off x="179705" y="1348105"/>
            <a:ext cx="3973195" cy="3185795"/>
          </a:xfrm>
        </p:spPr>
        <p:txBody>
          <a:bodyPr/>
          <a:lstStyle/>
          <a:p>
            <a:pPr>
              <a:lnSpc>
                <a:spcPct val="150000"/>
              </a:lnSpc>
            </a:pPr>
            <a:r>
              <a:rPr lang="en-US" altLang="en-US" sz="1600" b="1" u="sng" dirty="0" err="1">
                <a:solidFill>
                  <a:srgbClr val="6206A0"/>
                </a:solidFill>
              </a:rPr>
              <a:t>Pourquoi</a:t>
            </a:r>
            <a:r>
              <a:rPr lang="en-US" altLang="en-US" sz="1600" b="1" u="sng" dirty="0">
                <a:solidFill>
                  <a:srgbClr val="6206A0"/>
                </a:solidFill>
              </a:rPr>
              <a:t> </a:t>
            </a:r>
            <a:r>
              <a:rPr lang="en-US" altLang="en-US" sz="1600" b="1" u="sng" dirty="0" err="1">
                <a:solidFill>
                  <a:srgbClr val="6206A0"/>
                </a:solidFill>
              </a:rPr>
              <a:t>créer</a:t>
            </a:r>
            <a:r>
              <a:rPr lang="en-US" altLang="en-US" sz="1600" b="1" u="sng" dirty="0">
                <a:solidFill>
                  <a:srgbClr val="6206A0"/>
                </a:solidFill>
              </a:rPr>
              <a:t> des </a:t>
            </a:r>
            <a:r>
              <a:rPr lang="en-US" altLang="en-US" sz="1600" b="1" u="sng" dirty="0" err="1">
                <a:solidFill>
                  <a:srgbClr val="6206A0"/>
                </a:solidFill>
              </a:rPr>
              <a:t>alertes</a:t>
            </a:r>
            <a:r>
              <a:rPr lang="en-US" altLang="en-US" sz="1600" b="1" u="sng" dirty="0">
                <a:solidFill>
                  <a:srgbClr val="6206A0"/>
                </a:solidFill>
              </a:rPr>
              <a:t> ?</a:t>
            </a:r>
          </a:p>
          <a:p>
            <a:pPr>
              <a:lnSpc>
                <a:spcPct val="150000"/>
              </a:lnSpc>
            </a:pPr>
            <a:r>
              <a:rPr lang="en-US" altLang="en-US" dirty="0" err="1">
                <a:solidFill>
                  <a:srgbClr val="FF0000"/>
                </a:solidFill>
              </a:rPr>
              <a:t>Probl</a:t>
            </a:r>
            <a:r>
              <a:rPr lang="" altLang="en-US" dirty="0">
                <a:solidFill>
                  <a:srgbClr val="FF0000"/>
                </a:solidFill>
              </a:rPr>
              <a:t>è</a:t>
            </a:r>
            <a:r>
              <a:rPr lang="en-US" altLang="en-US" dirty="0">
                <a:solidFill>
                  <a:srgbClr val="FF0000"/>
                </a:solidFill>
              </a:rPr>
              <a:t>me :</a:t>
            </a:r>
          </a:p>
          <a:p>
            <a:pPr>
              <a:lnSpc>
                <a:spcPct val="150000"/>
              </a:lnSpc>
            </a:pPr>
            <a:r>
              <a:rPr lang="en-US" altLang="en-US" dirty="0">
                <a:solidFill>
                  <a:schemeClr val="tx1"/>
                </a:solidFill>
              </a:rPr>
              <a:t>On ne </a:t>
            </a:r>
            <a:r>
              <a:rPr lang="en-US" altLang="en-US" dirty="0" err="1">
                <a:solidFill>
                  <a:schemeClr val="tx1"/>
                </a:solidFill>
              </a:rPr>
              <a:t>peut</a:t>
            </a:r>
            <a:r>
              <a:rPr lang="en-US" altLang="en-US" dirty="0">
                <a:solidFill>
                  <a:schemeClr val="tx1"/>
                </a:solidFill>
              </a:rPr>
              <a:t> pas </a:t>
            </a:r>
            <a:r>
              <a:rPr lang="en-US" altLang="en-US" dirty="0" err="1">
                <a:solidFill>
                  <a:schemeClr val="tx1"/>
                </a:solidFill>
              </a:rPr>
              <a:t>être</a:t>
            </a:r>
            <a:r>
              <a:rPr lang="en-US" altLang="en-US" dirty="0">
                <a:solidFill>
                  <a:schemeClr val="tx1"/>
                </a:solidFill>
              </a:rPr>
              <a:t> </a:t>
            </a:r>
            <a:r>
              <a:rPr lang="en-US" altLang="en-US" dirty="0" err="1">
                <a:solidFill>
                  <a:schemeClr val="tx1"/>
                </a:solidFill>
              </a:rPr>
              <a:t>connecté</a:t>
            </a:r>
            <a:r>
              <a:rPr lang="en-US" altLang="en-US" dirty="0">
                <a:solidFill>
                  <a:schemeClr val="tx1"/>
                </a:solidFill>
              </a:rPr>
              <a:t> 24h/24 à</a:t>
            </a:r>
          </a:p>
          <a:p>
            <a:pPr>
              <a:lnSpc>
                <a:spcPct val="150000"/>
              </a:lnSpc>
            </a:pPr>
            <a:r>
              <a:rPr lang="en-US" altLang="en-US" dirty="0">
                <a:solidFill>
                  <a:schemeClr val="tx1"/>
                </a:solidFill>
              </a:rPr>
              <a:t>MongoDB pour </a:t>
            </a:r>
            <a:r>
              <a:rPr lang="en-US" altLang="en-US" dirty="0" err="1">
                <a:solidFill>
                  <a:schemeClr val="tx1"/>
                </a:solidFill>
              </a:rPr>
              <a:t>vérifier</a:t>
            </a:r>
            <a:r>
              <a:rPr lang="en-US" altLang="en-US" dirty="0">
                <a:solidFill>
                  <a:schemeClr val="tx1"/>
                </a:solidFill>
              </a:rPr>
              <a:t> </a:t>
            </a:r>
            <a:r>
              <a:rPr lang="en-US" altLang="en-US" dirty="0" err="1">
                <a:solidFill>
                  <a:schemeClr val="tx1"/>
                </a:solidFill>
              </a:rPr>
              <a:t>si</a:t>
            </a:r>
            <a:r>
              <a:rPr lang="en-US" altLang="en-US" dirty="0">
                <a:solidFill>
                  <a:schemeClr val="tx1"/>
                </a:solidFill>
              </a:rPr>
              <a:t> tout </a:t>
            </a:r>
            <a:r>
              <a:rPr lang="en-US" altLang="en-US" dirty="0" err="1">
                <a:solidFill>
                  <a:schemeClr val="tx1"/>
                </a:solidFill>
              </a:rPr>
              <a:t>va</a:t>
            </a:r>
            <a:r>
              <a:rPr lang="en-US" altLang="en-US" dirty="0">
                <a:solidFill>
                  <a:schemeClr val="tx1"/>
                </a:solidFill>
              </a:rPr>
              <a:t> bien.</a:t>
            </a:r>
          </a:p>
          <a:p>
            <a:pPr>
              <a:lnSpc>
                <a:spcPct val="150000"/>
              </a:lnSpc>
            </a:pPr>
            <a:r>
              <a:rPr lang="en-US" altLang="en-US" dirty="0">
                <a:solidFill>
                  <a:srgbClr val="00B050"/>
                </a:solidFill>
              </a:rPr>
              <a:t>Solution :</a:t>
            </a:r>
          </a:p>
          <a:p>
            <a:pPr>
              <a:lnSpc>
                <a:spcPct val="150000"/>
              </a:lnSpc>
            </a:pPr>
            <a:r>
              <a:rPr lang="en-US" altLang="en-US" dirty="0" err="1">
                <a:solidFill>
                  <a:schemeClr val="tx1"/>
                </a:solidFill>
              </a:rPr>
              <a:t>Créer</a:t>
            </a:r>
            <a:r>
              <a:rPr lang="en-US" altLang="en-US" dirty="0">
                <a:solidFill>
                  <a:schemeClr val="tx1"/>
                </a:solidFill>
              </a:rPr>
              <a:t> des </a:t>
            </a:r>
            <a:r>
              <a:rPr lang="en-US" altLang="en-US" dirty="0" err="1">
                <a:solidFill>
                  <a:schemeClr val="tx1"/>
                </a:solidFill>
              </a:rPr>
              <a:t>alertes</a:t>
            </a:r>
            <a:r>
              <a:rPr lang="en-US" altLang="en-US" dirty="0">
                <a:solidFill>
                  <a:schemeClr val="tx1"/>
                </a:solidFill>
              </a:rPr>
              <a:t> </a:t>
            </a:r>
            <a:r>
              <a:rPr lang="en-US" altLang="en-US" dirty="0" err="1">
                <a:solidFill>
                  <a:schemeClr val="tx1"/>
                </a:solidFill>
              </a:rPr>
              <a:t>automatiques</a:t>
            </a:r>
            <a:r>
              <a:rPr lang="en-US" altLang="en-US" dirty="0">
                <a:solidFill>
                  <a:schemeClr val="tx1"/>
                </a:solidFill>
              </a:rPr>
              <a:t> : MongoDB </a:t>
            </a:r>
            <a:r>
              <a:rPr lang="en-US" altLang="en-US" dirty="0" err="1">
                <a:solidFill>
                  <a:schemeClr val="tx1"/>
                </a:solidFill>
              </a:rPr>
              <a:t>ou</a:t>
            </a:r>
            <a:r>
              <a:rPr lang="en-US" altLang="en-US" dirty="0">
                <a:solidFill>
                  <a:schemeClr val="tx1"/>
                </a:solidFill>
              </a:rPr>
              <a:t> Cloud Manager nous </a:t>
            </a:r>
            <a:r>
              <a:rPr lang="en-US" altLang="en-US" dirty="0" err="1">
                <a:solidFill>
                  <a:schemeClr val="tx1"/>
                </a:solidFill>
              </a:rPr>
              <a:t>envoie</a:t>
            </a:r>
            <a:r>
              <a:rPr lang="en-US" altLang="en-US" dirty="0">
                <a:solidFill>
                  <a:schemeClr val="tx1"/>
                </a:solidFill>
              </a:rPr>
              <a:t> un message d</a:t>
            </a:r>
            <a:r>
              <a:rPr lang="" altLang="en-US" dirty="0">
                <a:solidFill>
                  <a:schemeClr val="tx1"/>
                </a:solidFill>
              </a:rPr>
              <a:t>è</a:t>
            </a:r>
            <a:r>
              <a:rPr lang="en-US" altLang="en-US" dirty="0">
                <a:solidFill>
                  <a:schemeClr val="tx1"/>
                </a:solidFill>
              </a:rPr>
              <a:t>s </a:t>
            </a:r>
            <a:r>
              <a:rPr lang="en-US" altLang="en-US" dirty="0" err="1">
                <a:solidFill>
                  <a:schemeClr val="tx1"/>
                </a:solidFill>
              </a:rPr>
              <a:t>qu'un</a:t>
            </a:r>
            <a:r>
              <a:rPr lang="en-US" altLang="en-US" dirty="0">
                <a:solidFill>
                  <a:schemeClr val="tx1"/>
                </a:solidFill>
              </a:rPr>
              <a:t> </a:t>
            </a:r>
            <a:r>
              <a:rPr lang="en-US" altLang="en-US" dirty="0" err="1">
                <a:solidFill>
                  <a:schemeClr val="tx1"/>
                </a:solidFill>
              </a:rPr>
              <a:t>probl</a:t>
            </a:r>
            <a:r>
              <a:rPr lang="" altLang="en-US" dirty="0">
                <a:solidFill>
                  <a:schemeClr val="tx1"/>
                </a:solidFill>
              </a:rPr>
              <a:t>è</a:t>
            </a:r>
            <a:r>
              <a:rPr lang="en-US" altLang="en-US" dirty="0">
                <a:solidFill>
                  <a:schemeClr val="tx1"/>
                </a:solidFill>
              </a:rPr>
              <a:t>me </a:t>
            </a:r>
            <a:r>
              <a:rPr lang="en-US" altLang="en-US" dirty="0" err="1">
                <a:solidFill>
                  <a:schemeClr val="tx1"/>
                </a:solidFill>
              </a:rPr>
              <a:t>apparaît</a:t>
            </a:r>
            <a:r>
              <a:rPr lang="en-US" altLang="en-US" dirty="0">
                <a:solidFill>
                  <a:schemeClr val="tx1"/>
                </a:solidFill>
              </a:rPr>
              <a:t>.</a:t>
            </a:r>
          </a:p>
          <a:p>
            <a:endParaRPr lang="en-US" altLang="en-US" b="1" dirty="0">
              <a:solidFill>
                <a:schemeClr val="tx1"/>
              </a:solidFill>
            </a:endParaRPr>
          </a:p>
          <a:p>
            <a:endParaRPr lang="en-US" altLang="en-US" b="1" dirty="0">
              <a:solidFill>
                <a:schemeClr val="tx1"/>
              </a:solidFill>
            </a:endParaRPr>
          </a:p>
        </p:txBody>
      </p:sp>
      <p:grpSp>
        <p:nvGrpSpPr>
          <p:cNvPr id="5" name="Google Shape;1522;p38">
            <a:extLst>
              <a:ext uri="{FF2B5EF4-FFF2-40B4-BE49-F238E27FC236}">
                <a16:creationId xmlns:a16="http://schemas.microsoft.com/office/drawing/2014/main" id="{B984149F-46B5-0916-0974-FF087307275C}"/>
              </a:ext>
            </a:extLst>
          </p:cNvPr>
          <p:cNvGrpSpPr/>
          <p:nvPr/>
        </p:nvGrpSpPr>
        <p:grpSpPr>
          <a:xfrm>
            <a:off x="-3560" y="4819174"/>
            <a:ext cx="4558967" cy="134100"/>
            <a:chOff x="796100" y="3019701"/>
            <a:chExt cx="4558967" cy="134100"/>
          </a:xfrm>
        </p:grpSpPr>
        <p:sp>
          <p:nvSpPr>
            <p:cNvPr id="6" name="Google Shape;1523;p38">
              <a:extLst>
                <a:ext uri="{FF2B5EF4-FFF2-40B4-BE49-F238E27FC236}">
                  <a16:creationId xmlns:a16="http://schemas.microsoft.com/office/drawing/2014/main" id="{7FF164E9-9A58-39C4-096C-B5298D24671C}"/>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524;p38">
              <a:extLst>
                <a:ext uri="{FF2B5EF4-FFF2-40B4-BE49-F238E27FC236}">
                  <a16:creationId xmlns:a16="http://schemas.microsoft.com/office/drawing/2014/main" id="{ABF7BF4E-DC47-4699-A9C6-24CC9FF0A4A0}"/>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8" name="Google Shape;1525;p38">
              <a:extLst>
                <a:ext uri="{FF2B5EF4-FFF2-40B4-BE49-F238E27FC236}">
                  <a16:creationId xmlns:a16="http://schemas.microsoft.com/office/drawing/2014/main" id="{676C9779-3377-0601-F0E2-C4092621E742}"/>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304;p40">
            <a:extLst>
              <a:ext uri="{FF2B5EF4-FFF2-40B4-BE49-F238E27FC236}">
                <a16:creationId xmlns:a16="http://schemas.microsoft.com/office/drawing/2014/main" id="{79316BDC-9AFC-8F5E-DC1E-EEBAE8348D85}"/>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71</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047DF45-C230-40EF-76ED-AA8D9B92CE2F}"/>
              </a:ext>
            </a:extLst>
          </p:cNvPr>
          <p:cNvSpPr/>
          <p:nvPr/>
        </p:nvSpPr>
        <p:spPr>
          <a:xfrm>
            <a:off x="5017168" y="1022684"/>
            <a:ext cx="3525253" cy="3958390"/>
          </a:xfrm>
          <a:prstGeom prst="rect">
            <a:avLst/>
          </a:prstGeom>
          <a:solidFill>
            <a:schemeClr val="accent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p:cNvSpPr>
            <a:spLocks noGrp="1"/>
          </p:cNvSpPr>
          <p:nvPr>
            <p:ph type="title"/>
          </p:nvPr>
        </p:nvSpPr>
        <p:spPr>
          <a:xfrm>
            <a:off x="1711325" y="250825"/>
            <a:ext cx="5721350" cy="572770"/>
          </a:xfrm>
        </p:spPr>
        <p:txBody>
          <a:bodyPr/>
          <a:lstStyle/>
          <a:p>
            <a:r>
              <a:rPr lang="en-US" altLang="en-US" sz="2800" dirty="0">
                <a:solidFill>
                  <a:srgbClr val="0C0A9E"/>
                </a:solidFill>
              </a:rPr>
              <a:t>Comment </a:t>
            </a:r>
            <a:r>
              <a:rPr lang="" altLang="en-US" sz="2800" dirty="0">
                <a:solidFill>
                  <a:srgbClr val="0C0A9E"/>
                </a:solidFill>
              </a:rPr>
              <a:t>ç</a:t>
            </a:r>
            <a:r>
              <a:rPr lang="en-US" altLang="en-US" sz="2800" dirty="0">
                <a:solidFill>
                  <a:srgbClr val="0C0A9E"/>
                </a:solidFill>
              </a:rPr>
              <a:t>a </a:t>
            </a:r>
            <a:r>
              <a:rPr lang="en-US" altLang="en-US" sz="2800" dirty="0" err="1">
                <a:solidFill>
                  <a:srgbClr val="0C0A9E"/>
                </a:solidFill>
              </a:rPr>
              <a:t>fonctionne</a:t>
            </a:r>
            <a:r>
              <a:rPr lang="en-US" altLang="en-US" sz="2800" dirty="0">
                <a:solidFill>
                  <a:srgbClr val="0C0A9E"/>
                </a:solidFill>
              </a:rPr>
              <a:t> ?</a:t>
            </a:r>
          </a:p>
        </p:txBody>
      </p:sp>
      <p:sp>
        <p:nvSpPr>
          <p:cNvPr id="4" name="Subtitle 3"/>
          <p:cNvSpPr>
            <a:spLocks noGrp="1"/>
          </p:cNvSpPr>
          <p:nvPr>
            <p:ph type="subTitle" idx="2"/>
          </p:nvPr>
        </p:nvSpPr>
        <p:spPr>
          <a:xfrm>
            <a:off x="190412" y="1419076"/>
            <a:ext cx="4739640" cy="2475653"/>
          </a:xfrm>
        </p:spPr>
        <p:txBody>
          <a:bodyPr/>
          <a:lstStyle/>
          <a:p>
            <a:pPr>
              <a:lnSpc>
                <a:spcPct val="150000"/>
              </a:lnSpc>
            </a:pPr>
            <a:r>
              <a:rPr lang="en-US" altLang="en-US" b="1" u="sng" dirty="0">
                <a:solidFill>
                  <a:srgbClr val="6206A0"/>
                </a:solidFill>
              </a:rPr>
              <a:t>Dans Cloud Manager  :</a:t>
            </a:r>
            <a:endParaRPr lang="en-US" altLang="en-US" dirty="0"/>
          </a:p>
          <a:p>
            <a:pPr>
              <a:lnSpc>
                <a:spcPct val="150000"/>
              </a:lnSpc>
            </a:pPr>
            <a:r>
              <a:rPr lang="en-US" altLang="en-US" dirty="0"/>
              <a:t>Aller dans </a:t>
            </a:r>
            <a:r>
              <a:rPr lang="en-US" altLang="en-US" dirty="0" err="1"/>
              <a:t>l’onglet</a:t>
            </a:r>
            <a:r>
              <a:rPr lang="en-US" altLang="en-US" dirty="0"/>
              <a:t> Alerts.</a:t>
            </a:r>
          </a:p>
          <a:p>
            <a:pPr>
              <a:lnSpc>
                <a:spcPct val="150000"/>
              </a:lnSpc>
            </a:pPr>
            <a:r>
              <a:rPr lang="en-US" altLang="en-US" dirty="0" err="1"/>
              <a:t>Créer</a:t>
            </a:r>
            <a:r>
              <a:rPr lang="en-US" altLang="en-US" dirty="0"/>
              <a:t> </a:t>
            </a:r>
            <a:r>
              <a:rPr lang="en-US" altLang="en-US" dirty="0" err="1"/>
              <a:t>une</a:t>
            </a:r>
            <a:r>
              <a:rPr lang="en-US" altLang="en-US" dirty="0"/>
              <a:t> r</a:t>
            </a:r>
            <a:r>
              <a:rPr lang="" altLang="en-US" dirty="0"/>
              <a:t>è</a:t>
            </a:r>
            <a:r>
              <a:rPr lang="en-US" altLang="en-US" dirty="0" err="1"/>
              <a:t>gle</a:t>
            </a:r>
            <a:r>
              <a:rPr lang="en-US" altLang="en-US" dirty="0"/>
              <a:t>, par </a:t>
            </a:r>
            <a:r>
              <a:rPr lang="en-US" altLang="en-US" dirty="0" err="1"/>
              <a:t>exemple</a:t>
            </a:r>
            <a:r>
              <a:rPr lang="en-US" altLang="en-US" dirty="0"/>
              <a:t> :</a:t>
            </a:r>
          </a:p>
          <a:p>
            <a:pPr>
              <a:lnSpc>
                <a:spcPct val="150000"/>
              </a:lnSpc>
            </a:pPr>
            <a:r>
              <a:rPr lang="en-US" altLang="en-US" dirty="0"/>
              <a:t>“Si CPU &gt; 80% pendant 5 min → </a:t>
            </a:r>
            <a:r>
              <a:rPr lang="en-US" altLang="en-US" dirty="0" err="1"/>
              <a:t>envoyer</a:t>
            </a:r>
            <a:r>
              <a:rPr lang="en-US" altLang="en-US" dirty="0"/>
              <a:t> un email”</a:t>
            </a:r>
          </a:p>
          <a:p>
            <a:pPr>
              <a:lnSpc>
                <a:spcPct val="150000"/>
              </a:lnSpc>
            </a:pPr>
            <a:r>
              <a:rPr lang="en-US" altLang="en-US" dirty="0"/>
              <a:t>Types de notifications possibles :</a:t>
            </a:r>
          </a:p>
          <a:p>
            <a:pPr>
              <a:lnSpc>
                <a:spcPct val="150000"/>
              </a:lnSpc>
            </a:pPr>
            <a:r>
              <a:rPr lang="zh-CN" altLang="en-US" dirty="0"/>
              <a:t>📧</a:t>
            </a:r>
            <a:r>
              <a:rPr lang="en-US" altLang="en-US" dirty="0"/>
              <a:t> Email</a:t>
            </a:r>
          </a:p>
          <a:p>
            <a:endParaRPr lang="en-US" altLang="en-US" dirty="0"/>
          </a:p>
        </p:txBody>
      </p:sp>
      <p:pic>
        <p:nvPicPr>
          <p:cNvPr id="8" name="Image 7">
            <a:extLst>
              <a:ext uri="{FF2B5EF4-FFF2-40B4-BE49-F238E27FC236}">
                <a16:creationId xmlns:a16="http://schemas.microsoft.com/office/drawing/2014/main" id="{00399453-1702-6810-75F0-C895A8BF1634}"/>
              </a:ext>
            </a:extLst>
          </p:cNvPr>
          <p:cNvPicPr>
            <a:picLocks noChangeAspect="1"/>
          </p:cNvPicPr>
          <p:nvPr/>
        </p:nvPicPr>
        <p:blipFill>
          <a:blip r:embed="rId2"/>
          <a:stretch>
            <a:fillRect/>
          </a:stretch>
        </p:blipFill>
        <p:spPr>
          <a:xfrm>
            <a:off x="5080302" y="1106905"/>
            <a:ext cx="3379388" cy="3785770"/>
          </a:xfrm>
          <a:prstGeom prst="rect">
            <a:avLst/>
          </a:prstGeom>
        </p:spPr>
      </p:pic>
      <p:grpSp>
        <p:nvGrpSpPr>
          <p:cNvPr id="3" name="Google Shape;1522;p38">
            <a:extLst>
              <a:ext uri="{FF2B5EF4-FFF2-40B4-BE49-F238E27FC236}">
                <a16:creationId xmlns:a16="http://schemas.microsoft.com/office/drawing/2014/main" id="{7B27FF8A-A560-F23C-5676-54F529EB40A5}"/>
              </a:ext>
            </a:extLst>
          </p:cNvPr>
          <p:cNvGrpSpPr/>
          <p:nvPr/>
        </p:nvGrpSpPr>
        <p:grpSpPr>
          <a:xfrm>
            <a:off x="-3560" y="4819174"/>
            <a:ext cx="4558967" cy="134100"/>
            <a:chOff x="796100" y="3019701"/>
            <a:chExt cx="4558967" cy="134100"/>
          </a:xfrm>
        </p:grpSpPr>
        <p:sp>
          <p:nvSpPr>
            <p:cNvPr id="5" name="Google Shape;1523;p38">
              <a:extLst>
                <a:ext uri="{FF2B5EF4-FFF2-40B4-BE49-F238E27FC236}">
                  <a16:creationId xmlns:a16="http://schemas.microsoft.com/office/drawing/2014/main" id="{ABEFB26F-AC16-131B-3348-93231E527666}"/>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1524;p38">
              <a:extLst>
                <a:ext uri="{FF2B5EF4-FFF2-40B4-BE49-F238E27FC236}">
                  <a16:creationId xmlns:a16="http://schemas.microsoft.com/office/drawing/2014/main" id="{5FF0D82F-EBDD-0BA9-FA8A-849FE6DDC361}"/>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7" name="Google Shape;1525;p38">
              <a:extLst>
                <a:ext uri="{FF2B5EF4-FFF2-40B4-BE49-F238E27FC236}">
                  <a16:creationId xmlns:a16="http://schemas.microsoft.com/office/drawing/2014/main" id="{2ADC37D0-24CA-0775-5000-7333D1514F0C}"/>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304;p40">
            <a:extLst>
              <a:ext uri="{FF2B5EF4-FFF2-40B4-BE49-F238E27FC236}">
                <a16:creationId xmlns:a16="http://schemas.microsoft.com/office/drawing/2014/main" id="{3984E83D-2424-49DE-9805-34E412C5D608}"/>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72</a:t>
            </a:r>
            <a:endParaRPr b="1" dirty="0">
              <a:solidFill>
                <a:schemeClr val="bg1"/>
              </a:solidFill>
              <a:latin typeface="Lexend Deca"/>
              <a:ea typeface="Lexend Deca"/>
              <a:cs typeface="Lexend Deca"/>
              <a:sym typeface="Lexend Dec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 coins arrondis 9">
            <a:extLst>
              <a:ext uri="{FF2B5EF4-FFF2-40B4-BE49-F238E27FC236}">
                <a16:creationId xmlns:a16="http://schemas.microsoft.com/office/drawing/2014/main" id="{521BD729-9B93-18D5-90F0-484591B702F3}"/>
              </a:ext>
            </a:extLst>
          </p:cNvPr>
          <p:cNvSpPr/>
          <p:nvPr/>
        </p:nvSpPr>
        <p:spPr>
          <a:xfrm>
            <a:off x="444500" y="1112006"/>
            <a:ext cx="5473700" cy="2919488"/>
          </a:xfrm>
          <a:prstGeom prst="roundRect">
            <a:avLst/>
          </a:prstGeom>
          <a:solidFill>
            <a:schemeClr val="bg1">
              <a:lumMod val="9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b="1" dirty="0">
                <a:solidFill>
                  <a:srgbClr val="002060"/>
                </a:solidFill>
              </a:rPr>
              <a:t>L’optimisation des performances dans MongoDB repose sur une bonne modélisation des données, l’utilisation judicieuse des index, l’agrégation efficace et, si nécessaire, le </a:t>
            </a:r>
            <a:r>
              <a:rPr lang="fr-FR" b="1" dirty="0" err="1">
                <a:solidFill>
                  <a:srgbClr val="002060"/>
                </a:solidFill>
              </a:rPr>
              <a:t>sharding</a:t>
            </a:r>
            <a:r>
              <a:rPr lang="fr-FR" b="1" dirty="0">
                <a:solidFill>
                  <a:srgbClr val="002060"/>
                </a:solidFill>
              </a:rPr>
              <a:t> pour distribuer les données. En maîtrisant ces leviers, on améliore la vitesse des requêtes, la scalabilité du système et la stabilité des applications. MongoDB offre les outils nécessaires, mais leur efficacité dépend de leur usage adapté au contexte de l’application.</a:t>
            </a:r>
          </a:p>
        </p:txBody>
      </p:sp>
      <p:pic>
        <p:nvPicPr>
          <p:cNvPr id="11" name="Image 10">
            <a:extLst>
              <a:ext uri="{FF2B5EF4-FFF2-40B4-BE49-F238E27FC236}">
                <a16:creationId xmlns:a16="http://schemas.microsoft.com/office/drawing/2014/main" id="{D1F3EAD2-CE35-F2CC-4280-F73119F5C838}"/>
              </a:ext>
            </a:extLst>
          </p:cNvPr>
          <p:cNvPicPr>
            <a:picLocks noChangeAspect="1"/>
          </p:cNvPicPr>
          <p:nvPr/>
        </p:nvPicPr>
        <p:blipFill>
          <a:blip r:embed="rId3"/>
          <a:stretch>
            <a:fillRect/>
          </a:stretch>
        </p:blipFill>
        <p:spPr>
          <a:xfrm>
            <a:off x="5524501" y="1112006"/>
            <a:ext cx="3733744" cy="3922017"/>
          </a:xfrm>
          <a:prstGeom prst="rect">
            <a:avLst/>
          </a:prstGeom>
        </p:spPr>
      </p:pic>
      <p:grpSp>
        <p:nvGrpSpPr>
          <p:cNvPr id="2" name="Google Shape;1522;p38">
            <a:extLst>
              <a:ext uri="{FF2B5EF4-FFF2-40B4-BE49-F238E27FC236}">
                <a16:creationId xmlns:a16="http://schemas.microsoft.com/office/drawing/2014/main" id="{C7B4CD35-F13D-C8A9-5966-EAD4177D4D3F}"/>
              </a:ext>
            </a:extLst>
          </p:cNvPr>
          <p:cNvGrpSpPr/>
          <p:nvPr/>
        </p:nvGrpSpPr>
        <p:grpSpPr>
          <a:xfrm>
            <a:off x="-3560" y="4819174"/>
            <a:ext cx="4558967" cy="134100"/>
            <a:chOff x="796100" y="3019701"/>
            <a:chExt cx="4558967" cy="134100"/>
          </a:xfrm>
        </p:grpSpPr>
        <p:sp>
          <p:nvSpPr>
            <p:cNvPr id="3" name="Google Shape;1523;p38">
              <a:extLst>
                <a:ext uri="{FF2B5EF4-FFF2-40B4-BE49-F238E27FC236}">
                  <a16:creationId xmlns:a16="http://schemas.microsoft.com/office/drawing/2014/main" id="{65BBC415-68C6-40D0-2F27-75560FF62D2D}"/>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1524;p38">
              <a:extLst>
                <a:ext uri="{FF2B5EF4-FFF2-40B4-BE49-F238E27FC236}">
                  <a16:creationId xmlns:a16="http://schemas.microsoft.com/office/drawing/2014/main" id="{257C5071-946A-3EF1-E3F7-C8C5F9EE8C2B}"/>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5" name="Google Shape;1525;p38">
              <a:extLst>
                <a:ext uri="{FF2B5EF4-FFF2-40B4-BE49-F238E27FC236}">
                  <a16:creationId xmlns:a16="http://schemas.microsoft.com/office/drawing/2014/main" id="{E761AA1B-7D3A-151C-DB47-29462780625E}"/>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304;p40">
            <a:extLst>
              <a:ext uri="{FF2B5EF4-FFF2-40B4-BE49-F238E27FC236}">
                <a16:creationId xmlns:a16="http://schemas.microsoft.com/office/drawing/2014/main" id="{EE6B748B-7E04-FA7D-2437-267860170E20}"/>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73</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408742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7A439-A4CA-7BF5-9773-0122A44B39D8}"/>
              </a:ext>
            </a:extLst>
          </p:cNvPr>
          <p:cNvSpPr txBox="1">
            <a:spLocks/>
          </p:cNvSpPr>
          <p:nvPr/>
        </p:nvSpPr>
        <p:spPr>
          <a:xfrm>
            <a:off x="-931249" y="1730772"/>
            <a:ext cx="9337200" cy="11224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r"/>
            <a:r>
              <a:rPr lang="fr-FR" sz="4800" b="1" dirty="0">
                <a:solidFill>
                  <a:schemeClr val="bg2"/>
                </a:solidFill>
              </a:rPr>
              <a:t>Merci pour votre attention</a:t>
            </a:r>
          </a:p>
        </p:txBody>
      </p:sp>
      <p:sp>
        <p:nvSpPr>
          <p:cNvPr id="3" name="Oval 35">
            <a:extLst>
              <a:ext uri="{FF2B5EF4-FFF2-40B4-BE49-F238E27FC236}">
                <a16:creationId xmlns:a16="http://schemas.microsoft.com/office/drawing/2014/main" id="{C87FE0E2-1B5C-F0CF-4809-4253D855D66E}"/>
              </a:ext>
            </a:extLst>
          </p:cNvPr>
          <p:cNvSpPr/>
          <p:nvPr/>
        </p:nvSpPr>
        <p:spPr>
          <a:xfrm>
            <a:off x="3752320" y="2681241"/>
            <a:ext cx="329823" cy="343860"/>
          </a:xfrm>
          <a:prstGeom prst="ellipse">
            <a:avLst/>
          </a:prstGeom>
          <a:solidFill>
            <a:schemeClr val="accent2"/>
          </a:solidFill>
          <a:ln w="12700" cap="flat" cmpd="sng" algn="ctr">
            <a:solidFill>
              <a:srgbClr val="00206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Oval 35">
            <a:extLst>
              <a:ext uri="{FF2B5EF4-FFF2-40B4-BE49-F238E27FC236}">
                <a16:creationId xmlns:a16="http://schemas.microsoft.com/office/drawing/2014/main" id="{CCC75E00-968F-C030-FD3F-0B5CB7360125}"/>
              </a:ext>
            </a:extLst>
          </p:cNvPr>
          <p:cNvSpPr/>
          <p:nvPr/>
        </p:nvSpPr>
        <p:spPr>
          <a:xfrm>
            <a:off x="4242177" y="2681240"/>
            <a:ext cx="329823" cy="343861"/>
          </a:xfrm>
          <a:prstGeom prst="ellipse">
            <a:avLst/>
          </a:prstGeom>
          <a:solidFill>
            <a:schemeClr val="accent2"/>
          </a:solidFill>
          <a:ln w="12700" cap="flat" cmpd="sng" algn="ctr">
            <a:solidFill>
              <a:srgbClr val="00206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35">
            <a:extLst>
              <a:ext uri="{FF2B5EF4-FFF2-40B4-BE49-F238E27FC236}">
                <a16:creationId xmlns:a16="http://schemas.microsoft.com/office/drawing/2014/main" id="{572A60DA-C4AE-89BD-B546-EA9DC6BBF340}"/>
              </a:ext>
            </a:extLst>
          </p:cNvPr>
          <p:cNvSpPr/>
          <p:nvPr/>
        </p:nvSpPr>
        <p:spPr>
          <a:xfrm>
            <a:off x="3262463" y="2681242"/>
            <a:ext cx="329823" cy="343860"/>
          </a:xfrm>
          <a:prstGeom prst="ellipse">
            <a:avLst/>
          </a:prstGeom>
          <a:solidFill>
            <a:schemeClr val="accent2"/>
          </a:solidFill>
          <a:ln w="12700" cap="flat" cmpd="sng" algn="ctr">
            <a:solidFill>
              <a:srgbClr val="00206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254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2">
          <a:extLst>
            <a:ext uri="{FF2B5EF4-FFF2-40B4-BE49-F238E27FC236}">
              <a16:creationId xmlns:a16="http://schemas.microsoft.com/office/drawing/2014/main" id="{9AD0D154-A74C-D520-9CE7-89F0ECD85E9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286D538-8870-9F56-BFB1-CE9009A1F1EC}"/>
              </a:ext>
            </a:extLst>
          </p:cNvPr>
          <p:cNvSpPr/>
          <p:nvPr/>
        </p:nvSpPr>
        <p:spPr>
          <a:xfrm>
            <a:off x="1652612" y="1128921"/>
            <a:ext cx="1126704" cy="691206"/>
          </a:xfrm>
          <a:prstGeom prst="rect">
            <a:avLst/>
          </a:prstGeom>
          <a:solidFill>
            <a:srgbClr val="0C0A9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MA" sz="4800" dirty="0">
                <a:latin typeface="Poppins" panose="00000500000000000000" pitchFamily="2" charset="0"/>
                <a:cs typeface="Poppins" panose="00000500000000000000" pitchFamily="2" charset="0"/>
              </a:rPr>
              <a:t>02</a:t>
            </a:r>
          </a:p>
        </p:txBody>
      </p:sp>
      <p:grpSp>
        <p:nvGrpSpPr>
          <p:cNvPr id="1485" name="Google Shape;1485;p38">
            <a:extLst>
              <a:ext uri="{FF2B5EF4-FFF2-40B4-BE49-F238E27FC236}">
                <a16:creationId xmlns:a16="http://schemas.microsoft.com/office/drawing/2014/main" id="{90BCC317-1E2D-BECD-3814-849962409700}"/>
              </a:ext>
            </a:extLst>
          </p:cNvPr>
          <p:cNvGrpSpPr/>
          <p:nvPr/>
        </p:nvGrpSpPr>
        <p:grpSpPr>
          <a:xfrm>
            <a:off x="-374387" y="3354325"/>
            <a:ext cx="3922590" cy="2969900"/>
            <a:chOff x="-374387" y="3354325"/>
            <a:chExt cx="3922590" cy="2969900"/>
          </a:xfrm>
        </p:grpSpPr>
        <p:pic>
          <p:nvPicPr>
            <p:cNvPr id="1486" name="Google Shape;1486;p38">
              <a:extLst>
                <a:ext uri="{FF2B5EF4-FFF2-40B4-BE49-F238E27FC236}">
                  <a16:creationId xmlns:a16="http://schemas.microsoft.com/office/drawing/2014/main" id="{D3A910A7-12DA-1FB7-4415-B8702AE03779}"/>
                </a:ext>
              </a:extLst>
            </p:cNvPr>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7" name="Google Shape;1487;p38">
              <a:extLst>
                <a:ext uri="{FF2B5EF4-FFF2-40B4-BE49-F238E27FC236}">
                  <a16:creationId xmlns:a16="http://schemas.microsoft.com/office/drawing/2014/main" id="{34429BFB-BB74-8F1D-7D05-5443F1607692}"/>
                </a:ext>
              </a:extLst>
            </p:cNvPr>
            <p:cNvGrpSpPr/>
            <p:nvPr/>
          </p:nvGrpSpPr>
          <p:grpSpPr>
            <a:xfrm>
              <a:off x="1853583" y="4445557"/>
              <a:ext cx="1694620" cy="1360169"/>
              <a:chOff x="7945225" y="4302000"/>
              <a:chExt cx="904666" cy="726121"/>
            </a:xfrm>
          </p:grpSpPr>
          <p:sp>
            <p:nvSpPr>
              <p:cNvPr id="1488" name="Google Shape;1488;p38">
                <a:extLst>
                  <a:ext uri="{FF2B5EF4-FFF2-40B4-BE49-F238E27FC236}">
                    <a16:creationId xmlns:a16="http://schemas.microsoft.com/office/drawing/2014/main" id="{A05994C9-A188-2814-00C8-809FFDBB1526}"/>
                  </a:ext>
                </a:extLst>
              </p:cNvPr>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8">
                <a:extLst>
                  <a:ext uri="{FF2B5EF4-FFF2-40B4-BE49-F238E27FC236}">
                    <a16:creationId xmlns:a16="http://schemas.microsoft.com/office/drawing/2014/main" id="{416F5D8F-1DD5-AFA2-867F-437760A23423}"/>
                  </a:ext>
                </a:extLst>
              </p:cNvPr>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8">
                <a:extLst>
                  <a:ext uri="{FF2B5EF4-FFF2-40B4-BE49-F238E27FC236}">
                    <a16:creationId xmlns:a16="http://schemas.microsoft.com/office/drawing/2014/main" id="{61818D7E-1407-3B93-CBF6-2A32BB3E9653}"/>
                  </a:ext>
                </a:extLst>
              </p:cNvPr>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91" name="Google Shape;1491;p38">
            <a:extLst>
              <a:ext uri="{FF2B5EF4-FFF2-40B4-BE49-F238E27FC236}">
                <a16:creationId xmlns:a16="http://schemas.microsoft.com/office/drawing/2014/main" id="{E010E37E-FE12-435F-9B5F-6E23F010A950}"/>
              </a:ext>
            </a:extLst>
          </p:cNvPr>
          <p:cNvSpPr txBox="1">
            <a:spLocks noGrp="1"/>
          </p:cNvSpPr>
          <p:nvPr>
            <p:ph type="title"/>
          </p:nvPr>
        </p:nvSpPr>
        <p:spPr>
          <a:xfrm>
            <a:off x="11968" y="2077408"/>
            <a:ext cx="4892435" cy="2220348"/>
          </a:xfrm>
          <a:prstGeom prst="rect">
            <a:avLst/>
          </a:prstGeom>
        </p:spPr>
        <p:txBody>
          <a:bodyPr spcFirstLastPara="1" wrap="square" lIns="91425" tIns="91425" rIns="91425" bIns="91425" anchor="ctr" anchorCtr="0">
            <a:noAutofit/>
          </a:bodyPr>
          <a:lstStyle/>
          <a:p>
            <a:pPr algn="ctr"/>
            <a:r>
              <a:rPr lang="fr-FR" sz="3600" dirty="0"/>
              <a:t>Analyse des goulets d’étranglement dans MongoDB</a:t>
            </a:r>
            <a:endParaRPr sz="3600" dirty="0">
              <a:solidFill>
                <a:srgbClr val="0C0A9E"/>
              </a:solidFill>
            </a:endParaRPr>
          </a:p>
        </p:txBody>
      </p:sp>
      <p:grpSp>
        <p:nvGrpSpPr>
          <p:cNvPr id="1492" name="Google Shape;1492;p38">
            <a:extLst>
              <a:ext uri="{FF2B5EF4-FFF2-40B4-BE49-F238E27FC236}">
                <a16:creationId xmlns:a16="http://schemas.microsoft.com/office/drawing/2014/main" id="{3EFAEA92-408B-CDF0-9066-EDF816FCE979}"/>
              </a:ext>
            </a:extLst>
          </p:cNvPr>
          <p:cNvGrpSpPr/>
          <p:nvPr/>
        </p:nvGrpSpPr>
        <p:grpSpPr>
          <a:xfrm rot="4355681">
            <a:off x="7241713" y="-571158"/>
            <a:ext cx="1711850" cy="2540569"/>
            <a:chOff x="6128138" y="-1301175"/>
            <a:chExt cx="4268216" cy="6666030"/>
          </a:xfrm>
        </p:grpSpPr>
        <p:sp>
          <p:nvSpPr>
            <p:cNvPr id="1493" name="Google Shape;1493;p38">
              <a:extLst>
                <a:ext uri="{FF2B5EF4-FFF2-40B4-BE49-F238E27FC236}">
                  <a16:creationId xmlns:a16="http://schemas.microsoft.com/office/drawing/2014/main" id="{363A630E-7A58-9ECB-EEF8-36D1411033E7}"/>
                </a:ext>
              </a:extLst>
            </p:cNvPr>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8">
              <a:extLst>
                <a:ext uri="{FF2B5EF4-FFF2-40B4-BE49-F238E27FC236}">
                  <a16:creationId xmlns:a16="http://schemas.microsoft.com/office/drawing/2014/main" id="{888C7EAF-454F-5C62-67EB-2323B557E46B}"/>
                </a:ext>
              </a:extLst>
            </p:cNvPr>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a:extLst>
                <a:ext uri="{FF2B5EF4-FFF2-40B4-BE49-F238E27FC236}">
                  <a16:creationId xmlns:a16="http://schemas.microsoft.com/office/drawing/2014/main" id="{3626DC1C-6E67-612B-DB01-2354A26AAF63}"/>
                </a:ext>
              </a:extLst>
            </p:cNvPr>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a:extLst>
                <a:ext uri="{FF2B5EF4-FFF2-40B4-BE49-F238E27FC236}">
                  <a16:creationId xmlns:a16="http://schemas.microsoft.com/office/drawing/2014/main" id="{6D88788D-AB81-29AB-AF9D-E9EC39AB000F}"/>
                </a:ext>
              </a:extLst>
            </p:cNvPr>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a:extLst>
                <a:ext uri="{FF2B5EF4-FFF2-40B4-BE49-F238E27FC236}">
                  <a16:creationId xmlns:a16="http://schemas.microsoft.com/office/drawing/2014/main" id="{C6478907-E23F-05C2-C9A7-13CC59270A72}"/>
                </a:ext>
              </a:extLst>
            </p:cNvPr>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38">
              <a:extLst>
                <a:ext uri="{FF2B5EF4-FFF2-40B4-BE49-F238E27FC236}">
                  <a16:creationId xmlns:a16="http://schemas.microsoft.com/office/drawing/2014/main" id="{AC0715CE-0905-CB34-E8F8-8D193EBADF28}"/>
                </a:ext>
              </a:extLst>
            </p:cNvPr>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499" name="Google Shape;1499;p38">
              <a:extLst>
                <a:ext uri="{FF2B5EF4-FFF2-40B4-BE49-F238E27FC236}">
                  <a16:creationId xmlns:a16="http://schemas.microsoft.com/office/drawing/2014/main" id="{C9F4C69E-040B-8E3C-D053-6947EC3AAA0E}"/>
                </a:ext>
              </a:extLst>
            </p:cNvPr>
            <p:cNvGrpSpPr/>
            <p:nvPr/>
          </p:nvGrpSpPr>
          <p:grpSpPr>
            <a:xfrm rot="5400000">
              <a:off x="7873341" y="4254316"/>
              <a:ext cx="708100" cy="708500"/>
              <a:chOff x="3678700" y="407275"/>
              <a:chExt cx="708100" cy="708500"/>
            </a:xfrm>
          </p:grpSpPr>
          <p:sp>
            <p:nvSpPr>
              <p:cNvPr id="1500" name="Google Shape;1500;p38">
                <a:extLst>
                  <a:ext uri="{FF2B5EF4-FFF2-40B4-BE49-F238E27FC236}">
                    <a16:creationId xmlns:a16="http://schemas.microsoft.com/office/drawing/2014/main" id="{BCC870FA-A0BF-1F73-44BE-2D6F177D0EFB}"/>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8">
                <a:extLst>
                  <a:ext uri="{FF2B5EF4-FFF2-40B4-BE49-F238E27FC236}">
                    <a16:creationId xmlns:a16="http://schemas.microsoft.com/office/drawing/2014/main" id="{A0D681BD-C973-3254-4B38-90EB5C40FDCE}"/>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a:extLst>
                  <a:ext uri="{FF2B5EF4-FFF2-40B4-BE49-F238E27FC236}">
                    <a16:creationId xmlns:a16="http://schemas.microsoft.com/office/drawing/2014/main" id="{2E9EF775-9FC1-6799-556E-ECC994ADC82F}"/>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a:extLst>
                  <a:ext uri="{FF2B5EF4-FFF2-40B4-BE49-F238E27FC236}">
                    <a16:creationId xmlns:a16="http://schemas.microsoft.com/office/drawing/2014/main" id="{94EA68C0-52F1-41DE-0E95-08D221C3EBD9}"/>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a:extLst>
                  <a:ext uri="{FF2B5EF4-FFF2-40B4-BE49-F238E27FC236}">
                    <a16:creationId xmlns:a16="http://schemas.microsoft.com/office/drawing/2014/main" id="{3D6CE36E-E00A-F3FC-295B-DE97958F66F7}"/>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a:extLst>
                  <a:ext uri="{FF2B5EF4-FFF2-40B4-BE49-F238E27FC236}">
                    <a16:creationId xmlns:a16="http://schemas.microsoft.com/office/drawing/2014/main" id="{B7DFCBA8-334D-34C2-8B74-ACD10B88CFE5}"/>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a:extLst>
                  <a:ext uri="{FF2B5EF4-FFF2-40B4-BE49-F238E27FC236}">
                    <a16:creationId xmlns:a16="http://schemas.microsoft.com/office/drawing/2014/main" id="{4BDE3AFB-82B2-56D7-56BD-98C032AB8035}"/>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38">
              <a:extLst>
                <a:ext uri="{FF2B5EF4-FFF2-40B4-BE49-F238E27FC236}">
                  <a16:creationId xmlns:a16="http://schemas.microsoft.com/office/drawing/2014/main" id="{58F6D7FA-35EA-5579-D47D-1D9AD7902FA4}"/>
                </a:ext>
              </a:extLst>
            </p:cNvPr>
            <p:cNvGrpSpPr/>
            <p:nvPr/>
          </p:nvGrpSpPr>
          <p:grpSpPr>
            <a:xfrm rot="5400000">
              <a:off x="8639847" y="3354200"/>
              <a:ext cx="457787" cy="458045"/>
              <a:chOff x="3678700" y="407275"/>
              <a:chExt cx="708100" cy="708500"/>
            </a:xfrm>
          </p:grpSpPr>
          <p:sp>
            <p:nvSpPr>
              <p:cNvPr id="1508" name="Google Shape;1508;p38">
                <a:extLst>
                  <a:ext uri="{FF2B5EF4-FFF2-40B4-BE49-F238E27FC236}">
                    <a16:creationId xmlns:a16="http://schemas.microsoft.com/office/drawing/2014/main" id="{FAE7E1FC-5F92-A0BE-5894-4D058C0D2A36}"/>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8">
                <a:extLst>
                  <a:ext uri="{FF2B5EF4-FFF2-40B4-BE49-F238E27FC236}">
                    <a16:creationId xmlns:a16="http://schemas.microsoft.com/office/drawing/2014/main" id="{0A35D6F3-8D9B-90F1-CEC9-BB13B17A9A80}"/>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a:extLst>
                  <a:ext uri="{FF2B5EF4-FFF2-40B4-BE49-F238E27FC236}">
                    <a16:creationId xmlns:a16="http://schemas.microsoft.com/office/drawing/2014/main" id="{E331D6C3-F5E4-5BA3-4BAD-2C4504B59454}"/>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a:extLst>
                  <a:ext uri="{FF2B5EF4-FFF2-40B4-BE49-F238E27FC236}">
                    <a16:creationId xmlns:a16="http://schemas.microsoft.com/office/drawing/2014/main" id="{7D72F83E-6B2C-C264-FA93-56B94F0359B8}"/>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a:extLst>
                  <a:ext uri="{FF2B5EF4-FFF2-40B4-BE49-F238E27FC236}">
                    <a16:creationId xmlns:a16="http://schemas.microsoft.com/office/drawing/2014/main" id="{530541E8-372B-8FEA-E351-100BD4B29E0F}"/>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a:extLst>
                  <a:ext uri="{FF2B5EF4-FFF2-40B4-BE49-F238E27FC236}">
                    <a16:creationId xmlns:a16="http://schemas.microsoft.com/office/drawing/2014/main" id="{CC036796-E3CB-3329-F416-41D84564E097}"/>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a:extLst>
                  <a:ext uri="{FF2B5EF4-FFF2-40B4-BE49-F238E27FC236}">
                    <a16:creationId xmlns:a16="http://schemas.microsoft.com/office/drawing/2014/main" id="{9324019C-4131-5526-3379-AD13E65B3032}"/>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38">
              <a:extLst>
                <a:ext uri="{FF2B5EF4-FFF2-40B4-BE49-F238E27FC236}">
                  <a16:creationId xmlns:a16="http://schemas.microsoft.com/office/drawing/2014/main" id="{D821876D-AB19-E481-B4D1-D48085686C28}"/>
                </a:ext>
              </a:extLst>
            </p:cNvPr>
            <p:cNvGrpSpPr/>
            <p:nvPr/>
          </p:nvGrpSpPr>
          <p:grpSpPr>
            <a:xfrm>
              <a:off x="7787267" y="539497"/>
              <a:ext cx="208184" cy="208184"/>
              <a:chOff x="8356813" y="1074288"/>
              <a:chExt cx="351900" cy="351900"/>
            </a:xfrm>
          </p:grpSpPr>
          <p:sp>
            <p:nvSpPr>
              <p:cNvPr id="1516" name="Google Shape;1516;p38">
                <a:extLst>
                  <a:ext uri="{FF2B5EF4-FFF2-40B4-BE49-F238E27FC236}">
                    <a16:creationId xmlns:a16="http://schemas.microsoft.com/office/drawing/2014/main" id="{1FE23FC6-60D2-B19B-B4CA-D317913082F3}"/>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8">
                <a:extLst>
                  <a:ext uri="{FF2B5EF4-FFF2-40B4-BE49-F238E27FC236}">
                    <a16:creationId xmlns:a16="http://schemas.microsoft.com/office/drawing/2014/main" id="{AB41E248-F0FD-345F-172C-535A66DAD886}"/>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38">
              <a:extLst>
                <a:ext uri="{FF2B5EF4-FFF2-40B4-BE49-F238E27FC236}">
                  <a16:creationId xmlns:a16="http://schemas.microsoft.com/office/drawing/2014/main" id="{9FBB8905-DB9C-5EAB-9157-CC874ACAADAF}"/>
                </a:ext>
              </a:extLst>
            </p:cNvPr>
            <p:cNvGrpSpPr/>
            <p:nvPr/>
          </p:nvGrpSpPr>
          <p:grpSpPr>
            <a:xfrm>
              <a:off x="7194842" y="2467660"/>
              <a:ext cx="208184" cy="208184"/>
              <a:chOff x="8356813" y="1074288"/>
              <a:chExt cx="351900" cy="351900"/>
            </a:xfrm>
          </p:grpSpPr>
          <p:sp>
            <p:nvSpPr>
              <p:cNvPr id="1519" name="Google Shape;1519;p38">
                <a:extLst>
                  <a:ext uri="{FF2B5EF4-FFF2-40B4-BE49-F238E27FC236}">
                    <a16:creationId xmlns:a16="http://schemas.microsoft.com/office/drawing/2014/main" id="{043383FF-B118-EA1A-5298-AA7D8CB372D1}"/>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8">
                <a:extLst>
                  <a:ext uri="{FF2B5EF4-FFF2-40B4-BE49-F238E27FC236}">
                    <a16:creationId xmlns:a16="http://schemas.microsoft.com/office/drawing/2014/main" id="{69485EBC-B351-CF78-CB25-C80523054096}"/>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38">
              <a:extLst>
                <a:ext uri="{FF2B5EF4-FFF2-40B4-BE49-F238E27FC236}">
                  <a16:creationId xmlns:a16="http://schemas.microsoft.com/office/drawing/2014/main" id="{92179452-F970-3D97-6804-634EBE6D4DA3}"/>
                </a:ext>
              </a:extLst>
            </p:cNvPr>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492;p38">
            <a:extLst>
              <a:ext uri="{FF2B5EF4-FFF2-40B4-BE49-F238E27FC236}">
                <a16:creationId xmlns:a16="http://schemas.microsoft.com/office/drawing/2014/main" id="{4AA5B162-026A-B805-4488-4DA96D3A91CF}"/>
              </a:ext>
            </a:extLst>
          </p:cNvPr>
          <p:cNvGrpSpPr/>
          <p:nvPr/>
        </p:nvGrpSpPr>
        <p:grpSpPr>
          <a:xfrm rot="4632008">
            <a:off x="7144443" y="3217379"/>
            <a:ext cx="1711850" cy="2540569"/>
            <a:chOff x="6128138" y="-1301175"/>
            <a:chExt cx="4268216" cy="6666030"/>
          </a:xfrm>
        </p:grpSpPr>
        <p:sp>
          <p:nvSpPr>
            <p:cNvPr id="11" name="Google Shape;1493;p38">
              <a:extLst>
                <a:ext uri="{FF2B5EF4-FFF2-40B4-BE49-F238E27FC236}">
                  <a16:creationId xmlns:a16="http://schemas.microsoft.com/office/drawing/2014/main" id="{ADB277A6-DC66-0593-708F-F224E36D13CE}"/>
                </a:ext>
              </a:extLst>
            </p:cNvPr>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4;p38">
              <a:extLst>
                <a:ext uri="{FF2B5EF4-FFF2-40B4-BE49-F238E27FC236}">
                  <a16:creationId xmlns:a16="http://schemas.microsoft.com/office/drawing/2014/main" id="{207CFF92-7118-BBA0-6AB7-C398C0B36D9B}"/>
                </a:ext>
              </a:extLst>
            </p:cNvPr>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5;p38">
              <a:extLst>
                <a:ext uri="{FF2B5EF4-FFF2-40B4-BE49-F238E27FC236}">
                  <a16:creationId xmlns:a16="http://schemas.microsoft.com/office/drawing/2014/main" id="{4613584F-204B-4A77-72BB-0B93DE7CF0A3}"/>
                </a:ext>
              </a:extLst>
            </p:cNvPr>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6;p38">
              <a:extLst>
                <a:ext uri="{FF2B5EF4-FFF2-40B4-BE49-F238E27FC236}">
                  <a16:creationId xmlns:a16="http://schemas.microsoft.com/office/drawing/2014/main" id="{25CF21A3-5CE4-4231-4C2C-66051AB2B913}"/>
                </a:ext>
              </a:extLst>
            </p:cNvPr>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7;p38">
              <a:extLst>
                <a:ext uri="{FF2B5EF4-FFF2-40B4-BE49-F238E27FC236}">
                  <a16:creationId xmlns:a16="http://schemas.microsoft.com/office/drawing/2014/main" id="{2C899BF9-38E0-2A31-3AD5-9875C293EE0F}"/>
                </a:ext>
              </a:extLst>
            </p:cNvPr>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498;p38">
              <a:extLst>
                <a:ext uri="{FF2B5EF4-FFF2-40B4-BE49-F238E27FC236}">
                  <a16:creationId xmlns:a16="http://schemas.microsoft.com/office/drawing/2014/main" id="{3695556B-B8E1-B1D2-522F-E4E6D4C56BE5}"/>
                </a:ext>
              </a:extLst>
            </p:cNvPr>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7" name="Google Shape;1499;p38">
              <a:extLst>
                <a:ext uri="{FF2B5EF4-FFF2-40B4-BE49-F238E27FC236}">
                  <a16:creationId xmlns:a16="http://schemas.microsoft.com/office/drawing/2014/main" id="{6649FA4C-C358-AFDF-68ED-9E0953332DD9}"/>
                </a:ext>
              </a:extLst>
            </p:cNvPr>
            <p:cNvGrpSpPr/>
            <p:nvPr/>
          </p:nvGrpSpPr>
          <p:grpSpPr>
            <a:xfrm rot="5400000">
              <a:off x="7873341" y="4254316"/>
              <a:ext cx="708100" cy="708500"/>
              <a:chOff x="3678700" y="407275"/>
              <a:chExt cx="708100" cy="708500"/>
            </a:xfrm>
          </p:grpSpPr>
          <p:sp>
            <p:nvSpPr>
              <p:cNvPr id="33" name="Google Shape;1500;p38">
                <a:extLst>
                  <a:ext uri="{FF2B5EF4-FFF2-40B4-BE49-F238E27FC236}">
                    <a16:creationId xmlns:a16="http://schemas.microsoft.com/office/drawing/2014/main" id="{0437BE44-3D70-BA7C-6D54-D884741E2085}"/>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01;p38">
                <a:extLst>
                  <a:ext uri="{FF2B5EF4-FFF2-40B4-BE49-F238E27FC236}">
                    <a16:creationId xmlns:a16="http://schemas.microsoft.com/office/drawing/2014/main" id="{E0A73EF0-D1DB-BA73-7037-76C7DDA7357E}"/>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02;p38">
                <a:extLst>
                  <a:ext uri="{FF2B5EF4-FFF2-40B4-BE49-F238E27FC236}">
                    <a16:creationId xmlns:a16="http://schemas.microsoft.com/office/drawing/2014/main" id="{099B2886-B1BA-3ED9-8B6D-E5FA95CAA9BD}"/>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03;p38">
                <a:extLst>
                  <a:ext uri="{FF2B5EF4-FFF2-40B4-BE49-F238E27FC236}">
                    <a16:creationId xmlns:a16="http://schemas.microsoft.com/office/drawing/2014/main" id="{F60B3DBF-EB24-9F56-79FB-9443DF66FFFD}"/>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04;p38">
                <a:extLst>
                  <a:ext uri="{FF2B5EF4-FFF2-40B4-BE49-F238E27FC236}">
                    <a16:creationId xmlns:a16="http://schemas.microsoft.com/office/drawing/2014/main" id="{CA45FE60-02FF-9FAB-F838-702207507F74}"/>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05;p38">
                <a:extLst>
                  <a:ext uri="{FF2B5EF4-FFF2-40B4-BE49-F238E27FC236}">
                    <a16:creationId xmlns:a16="http://schemas.microsoft.com/office/drawing/2014/main" id="{11771875-87E9-7145-7F62-D96D8B036114}"/>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06;p38">
                <a:extLst>
                  <a:ext uri="{FF2B5EF4-FFF2-40B4-BE49-F238E27FC236}">
                    <a16:creationId xmlns:a16="http://schemas.microsoft.com/office/drawing/2014/main" id="{BF556CC6-A6A5-B3FF-9EA2-6FD6CF3E2EC2}"/>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507;p38">
              <a:extLst>
                <a:ext uri="{FF2B5EF4-FFF2-40B4-BE49-F238E27FC236}">
                  <a16:creationId xmlns:a16="http://schemas.microsoft.com/office/drawing/2014/main" id="{5CAD2C52-D07B-31B8-8FD4-63CB41416FFA}"/>
                </a:ext>
              </a:extLst>
            </p:cNvPr>
            <p:cNvGrpSpPr/>
            <p:nvPr/>
          </p:nvGrpSpPr>
          <p:grpSpPr>
            <a:xfrm rot="5400000">
              <a:off x="8639847" y="3354200"/>
              <a:ext cx="457787" cy="458045"/>
              <a:chOff x="3678700" y="407275"/>
              <a:chExt cx="708100" cy="708500"/>
            </a:xfrm>
          </p:grpSpPr>
          <p:sp>
            <p:nvSpPr>
              <p:cNvPr id="26" name="Google Shape;1508;p38">
                <a:extLst>
                  <a:ext uri="{FF2B5EF4-FFF2-40B4-BE49-F238E27FC236}">
                    <a16:creationId xmlns:a16="http://schemas.microsoft.com/office/drawing/2014/main" id="{CF5E8699-D8CE-3792-CC76-8E3B2E169361}"/>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09;p38">
                <a:extLst>
                  <a:ext uri="{FF2B5EF4-FFF2-40B4-BE49-F238E27FC236}">
                    <a16:creationId xmlns:a16="http://schemas.microsoft.com/office/drawing/2014/main" id="{2CDDE7F7-10F7-0158-1098-937026347DE8}"/>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10;p38">
                <a:extLst>
                  <a:ext uri="{FF2B5EF4-FFF2-40B4-BE49-F238E27FC236}">
                    <a16:creationId xmlns:a16="http://schemas.microsoft.com/office/drawing/2014/main" id="{DE1A756B-41C6-032A-5305-E0C873753E8E}"/>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11;p38">
                <a:extLst>
                  <a:ext uri="{FF2B5EF4-FFF2-40B4-BE49-F238E27FC236}">
                    <a16:creationId xmlns:a16="http://schemas.microsoft.com/office/drawing/2014/main" id="{73D6F33C-D616-49F9-48D7-B7A3986B412C}"/>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2;p38">
                <a:extLst>
                  <a:ext uri="{FF2B5EF4-FFF2-40B4-BE49-F238E27FC236}">
                    <a16:creationId xmlns:a16="http://schemas.microsoft.com/office/drawing/2014/main" id="{C6E64391-7857-5942-D2EC-D491ACBF9DF5}"/>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3;p38">
                <a:extLst>
                  <a:ext uri="{FF2B5EF4-FFF2-40B4-BE49-F238E27FC236}">
                    <a16:creationId xmlns:a16="http://schemas.microsoft.com/office/drawing/2014/main" id="{E448BB69-FDCD-9B25-B030-478240F96794}"/>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4;p38">
                <a:extLst>
                  <a:ext uri="{FF2B5EF4-FFF2-40B4-BE49-F238E27FC236}">
                    <a16:creationId xmlns:a16="http://schemas.microsoft.com/office/drawing/2014/main" id="{996EE5DA-E410-6B6E-7677-8557AFF34D9C}"/>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515;p38">
              <a:extLst>
                <a:ext uri="{FF2B5EF4-FFF2-40B4-BE49-F238E27FC236}">
                  <a16:creationId xmlns:a16="http://schemas.microsoft.com/office/drawing/2014/main" id="{E6643BAA-7130-DE25-3902-259495C7BEE9}"/>
                </a:ext>
              </a:extLst>
            </p:cNvPr>
            <p:cNvGrpSpPr/>
            <p:nvPr/>
          </p:nvGrpSpPr>
          <p:grpSpPr>
            <a:xfrm>
              <a:off x="7787267" y="539497"/>
              <a:ext cx="208184" cy="208184"/>
              <a:chOff x="8356813" y="1074288"/>
              <a:chExt cx="351900" cy="351900"/>
            </a:xfrm>
          </p:grpSpPr>
          <p:sp>
            <p:nvSpPr>
              <p:cNvPr id="24" name="Google Shape;1516;p38">
                <a:extLst>
                  <a:ext uri="{FF2B5EF4-FFF2-40B4-BE49-F238E27FC236}">
                    <a16:creationId xmlns:a16="http://schemas.microsoft.com/office/drawing/2014/main" id="{834DBBF1-689B-9C55-BAA6-414FB968EAC5}"/>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17;p38">
                <a:extLst>
                  <a:ext uri="{FF2B5EF4-FFF2-40B4-BE49-F238E27FC236}">
                    <a16:creationId xmlns:a16="http://schemas.microsoft.com/office/drawing/2014/main" id="{6493E351-6CD8-8ED2-CD92-E97B2A1B3C94}"/>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518;p38">
              <a:extLst>
                <a:ext uri="{FF2B5EF4-FFF2-40B4-BE49-F238E27FC236}">
                  <a16:creationId xmlns:a16="http://schemas.microsoft.com/office/drawing/2014/main" id="{C4D2A883-E916-1C7A-75D2-2A4E8FD801D1}"/>
                </a:ext>
              </a:extLst>
            </p:cNvPr>
            <p:cNvGrpSpPr/>
            <p:nvPr/>
          </p:nvGrpSpPr>
          <p:grpSpPr>
            <a:xfrm>
              <a:off x="7194842" y="2467660"/>
              <a:ext cx="208184" cy="208184"/>
              <a:chOff x="8356813" y="1074288"/>
              <a:chExt cx="351900" cy="351900"/>
            </a:xfrm>
          </p:grpSpPr>
          <p:sp>
            <p:nvSpPr>
              <p:cNvPr id="22" name="Google Shape;1519;p38">
                <a:extLst>
                  <a:ext uri="{FF2B5EF4-FFF2-40B4-BE49-F238E27FC236}">
                    <a16:creationId xmlns:a16="http://schemas.microsoft.com/office/drawing/2014/main" id="{D2F16061-24EC-FD0F-B49C-D6EBBE95DC37}"/>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20;p38">
                <a:extLst>
                  <a:ext uri="{FF2B5EF4-FFF2-40B4-BE49-F238E27FC236}">
                    <a16:creationId xmlns:a16="http://schemas.microsoft.com/office/drawing/2014/main" id="{89527B3B-39C0-5615-13B0-1493EC8AADDA}"/>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521;p38">
              <a:extLst>
                <a:ext uri="{FF2B5EF4-FFF2-40B4-BE49-F238E27FC236}">
                  <a16:creationId xmlns:a16="http://schemas.microsoft.com/office/drawing/2014/main" id="{D4A5879D-0518-E781-81D3-1DD24B5987D7}"/>
                </a:ext>
              </a:extLst>
            </p:cNvPr>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924B8D14-727C-FC66-E555-511F4102EC28}"/>
              </a:ext>
            </a:extLst>
          </p:cNvPr>
          <p:cNvPicPr>
            <a:picLocks noChangeAspect="1"/>
          </p:cNvPicPr>
          <p:nvPr/>
        </p:nvPicPr>
        <p:blipFill>
          <a:blip r:embed="rId4"/>
          <a:stretch>
            <a:fillRect/>
          </a:stretch>
        </p:blipFill>
        <p:spPr>
          <a:xfrm>
            <a:off x="6095179" y="1965129"/>
            <a:ext cx="2781693" cy="1554548"/>
          </a:xfrm>
          <a:prstGeom prst="rect">
            <a:avLst/>
          </a:prstGeom>
        </p:spPr>
      </p:pic>
      <p:pic>
        <p:nvPicPr>
          <p:cNvPr id="4" name="Image 3">
            <a:extLst>
              <a:ext uri="{FF2B5EF4-FFF2-40B4-BE49-F238E27FC236}">
                <a16:creationId xmlns:a16="http://schemas.microsoft.com/office/drawing/2014/main" id="{899F7B56-3371-0901-2ED3-7C07BEFD97FA}"/>
              </a:ext>
            </a:extLst>
          </p:cNvPr>
          <p:cNvPicPr>
            <a:picLocks noChangeAspect="1"/>
          </p:cNvPicPr>
          <p:nvPr/>
        </p:nvPicPr>
        <p:blipFill>
          <a:blip r:embed="rId5"/>
          <a:stretch>
            <a:fillRect/>
          </a:stretch>
        </p:blipFill>
        <p:spPr>
          <a:xfrm>
            <a:off x="4133200" y="16671"/>
            <a:ext cx="3020910" cy="1451069"/>
          </a:xfrm>
          <a:prstGeom prst="rect">
            <a:avLst/>
          </a:prstGeom>
        </p:spPr>
      </p:pic>
      <p:grpSp>
        <p:nvGrpSpPr>
          <p:cNvPr id="5" name="Google Shape;1437;p35">
            <a:extLst>
              <a:ext uri="{FF2B5EF4-FFF2-40B4-BE49-F238E27FC236}">
                <a16:creationId xmlns:a16="http://schemas.microsoft.com/office/drawing/2014/main" id="{05A5282C-EA51-C858-185B-E18A5BE6FA5E}"/>
              </a:ext>
            </a:extLst>
          </p:cNvPr>
          <p:cNvGrpSpPr/>
          <p:nvPr/>
        </p:nvGrpSpPr>
        <p:grpSpPr>
          <a:xfrm>
            <a:off x="3599950" y="-48798"/>
            <a:ext cx="134070" cy="1891362"/>
            <a:chOff x="8017432" y="-313900"/>
            <a:chExt cx="134070" cy="1891362"/>
          </a:xfrm>
        </p:grpSpPr>
        <p:sp>
          <p:nvSpPr>
            <p:cNvPr id="6" name="Google Shape;1438;p35">
              <a:extLst>
                <a:ext uri="{FF2B5EF4-FFF2-40B4-BE49-F238E27FC236}">
                  <a16:creationId xmlns:a16="http://schemas.microsoft.com/office/drawing/2014/main" id="{D976CBA7-A963-9897-0279-BA9BA7A3B2FA}"/>
                </a:ext>
              </a:extLst>
            </p:cNvPr>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439;p35">
              <a:extLst>
                <a:ext uri="{FF2B5EF4-FFF2-40B4-BE49-F238E27FC236}">
                  <a16:creationId xmlns:a16="http://schemas.microsoft.com/office/drawing/2014/main" id="{6726BE5C-97EE-8D62-647A-07F573495E70}"/>
                </a:ext>
              </a:extLst>
            </p:cNvPr>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8" name="Google Shape;1440;p35">
              <a:extLst>
                <a:ext uri="{FF2B5EF4-FFF2-40B4-BE49-F238E27FC236}">
                  <a16:creationId xmlns:a16="http://schemas.microsoft.com/office/drawing/2014/main" id="{D0877EB7-76EE-4FBC-8D9B-CDB89154159E}"/>
                </a:ext>
              </a:extLst>
            </p:cNvPr>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522;p38">
            <a:extLst>
              <a:ext uri="{FF2B5EF4-FFF2-40B4-BE49-F238E27FC236}">
                <a16:creationId xmlns:a16="http://schemas.microsoft.com/office/drawing/2014/main" id="{BB525D91-79E1-3FAF-D594-8BDE40B4C8F0}"/>
              </a:ext>
            </a:extLst>
          </p:cNvPr>
          <p:cNvGrpSpPr/>
          <p:nvPr/>
        </p:nvGrpSpPr>
        <p:grpSpPr>
          <a:xfrm>
            <a:off x="-3560" y="4819174"/>
            <a:ext cx="4558967" cy="134100"/>
            <a:chOff x="796100" y="3019701"/>
            <a:chExt cx="4558967" cy="134100"/>
          </a:xfrm>
        </p:grpSpPr>
        <p:sp>
          <p:nvSpPr>
            <p:cNvPr id="41" name="Google Shape;1523;p38">
              <a:extLst>
                <a:ext uri="{FF2B5EF4-FFF2-40B4-BE49-F238E27FC236}">
                  <a16:creationId xmlns:a16="http://schemas.microsoft.com/office/drawing/2014/main" id="{744736ED-CA0F-7D7B-910F-F8B62CBFF666}"/>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1524;p38">
              <a:extLst>
                <a:ext uri="{FF2B5EF4-FFF2-40B4-BE49-F238E27FC236}">
                  <a16:creationId xmlns:a16="http://schemas.microsoft.com/office/drawing/2014/main" id="{2BB5319C-AD61-41DC-0554-F83CC13F8112}"/>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43" name="Google Shape;1525;p38">
              <a:extLst>
                <a:ext uri="{FF2B5EF4-FFF2-40B4-BE49-F238E27FC236}">
                  <a16:creationId xmlns:a16="http://schemas.microsoft.com/office/drawing/2014/main" id="{EBC69F8F-1C2C-CC11-C099-EAC72ECB2DA7}"/>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2304;p40">
            <a:extLst>
              <a:ext uri="{FF2B5EF4-FFF2-40B4-BE49-F238E27FC236}">
                <a16:creationId xmlns:a16="http://schemas.microsoft.com/office/drawing/2014/main" id="{26635128-F8D1-9885-5CA0-271E08C2C55B}"/>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08</a:t>
            </a:r>
            <a:endParaRPr b="1" dirty="0">
              <a:solidFill>
                <a:schemeClr val="bg1"/>
              </a:solidFill>
              <a:latin typeface="Lexend Deca"/>
              <a:ea typeface="Lexend Deca"/>
              <a:cs typeface="Lexend Deca"/>
              <a:sym typeface="Lexend Deca"/>
            </a:endParaRPr>
          </a:p>
        </p:txBody>
      </p:sp>
    </p:spTree>
    <p:extLst>
      <p:ext uri="{BB962C8B-B14F-4D97-AF65-F5344CB8AC3E}">
        <p14:creationId xmlns:p14="http://schemas.microsoft.com/office/powerpoint/2010/main" val="160346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39"/>
          <p:cNvSpPr txBox="1">
            <a:spLocks noGrp="1"/>
          </p:cNvSpPr>
          <p:nvPr>
            <p:ph type="title"/>
          </p:nvPr>
        </p:nvSpPr>
        <p:spPr>
          <a:xfrm>
            <a:off x="719994" y="273698"/>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dirty="0"/>
              <a:t>Introduction</a:t>
            </a:r>
            <a:endParaRPr sz="2800" dirty="0"/>
          </a:p>
        </p:txBody>
      </p:sp>
      <p:sp>
        <p:nvSpPr>
          <p:cNvPr id="1531" name="Google Shape;1531;p39"/>
          <p:cNvSpPr txBox="1">
            <a:spLocks noGrp="1"/>
          </p:cNvSpPr>
          <p:nvPr>
            <p:ph type="subTitle" idx="1"/>
          </p:nvPr>
        </p:nvSpPr>
        <p:spPr>
          <a:xfrm>
            <a:off x="4881000" y="1380178"/>
            <a:ext cx="3543000" cy="303619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FR" dirty="0"/>
              <a:t>Types courants de goulets d’étranglement dans MongoDB :</a:t>
            </a:r>
          </a:p>
          <a:p>
            <a:pPr marL="285750" lvl="0" indent="-285750" algn="l" rtl="0">
              <a:lnSpc>
                <a:spcPct val="150000"/>
              </a:lnSpc>
              <a:spcBef>
                <a:spcPts val="0"/>
              </a:spcBef>
              <a:spcAft>
                <a:spcPts val="0"/>
              </a:spcAft>
              <a:buFont typeface="Arial" panose="020B0604020202020204" pitchFamily="34" charset="0"/>
              <a:buChar char="•"/>
            </a:pPr>
            <a:r>
              <a:rPr lang="fr-FR" dirty="0"/>
              <a:t>CPU saturé</a:t>
            </a:r>
          </a:p>
          <a:p>
            <a:pPr marL="285750" lvl="0" indent="-285750" algn="l" rtl="0">
              <a:lnSpc>
                <a:spcPct val="150000"/>
              </a:lnSpc>
              <a:spcBef>
                <a:spcPts val="0"/>
              </a:spcBef>
              <a:spcAft>
                <a:spcPts val="0"/>
              </a:spcAft>
              <a:buFont typeface="Arial" panose="020B0604020202020204" pitchFamily="34" charset="0"/>
              <a:buChar char="•"/>
            </a:pPr>
            <a:r>
              <a:rPr lang="fr-FR" dirty="0"/>
              <a:t>Mémoire insuffisante (RAM)</a:t>
            </a:r>
          </a:p>
          <a:p>
            <a:pPr marL="285750" lvl="0" indent="-285750" algn="l" rtl="0">
              <a:lnSpc>
                <a:spcPct val="150000"/>
              </a:lnSpc>
              <a:spcBef>
                <a:spcPts val="0"/>
              </a:spcBef>
              <a:spcAft>
                <a:spcPts val="0"/>
              </a:spcAft>
              <a:buFont typeface="Arial" panose="020B0604020202020204" pitchFamily="34" charset="0"/>
              <a:buChar char="•"/>
            </a:pPr>
            <a:r>
              <a:rPr lang="fr-FR" dirty="0"/>
              <a:t>Requêtes lentes ou non indexées </a:t>
            </a:r>
          </a:p>
          <a:p>
            <a:pPr marL="285750" lvl="0" indent="-285750" algn="l" rtl="0">
              <a:lnSpc>
                <a:spcPct val="150000"/>
              </a:lnSpc>
              <a:spcBef>
                <a:spcPts val="0"/>
              </a:spcBef>
              <a:spcAft>
                <a:spcPts val="0"/>
              </a:spcAft>
              <a:buFont typeface="Arial" panose="020B0604020202020204" pitchFamily="34" charset="0"/>
              <a:buChar char="•"/>
            </a:pPr>
            <a:r>
              <a:rPr lang="fr-FR" dirty="0"/>
              <a:t>Problèmes de disque</a:t>
            </a:r>
          </a:p>
          <a:p>
            <a:pPr marL="285750" lvl="0" indent="-285750" algn="l" rtl="0">
              <a:lnSpc>
                <a:spcPct val="150000"/>
              </a:lnSpc>
              <a:spcBef>
                <a:spcPts val="0"/>
              </a:spcBef>
              <a:spcAft>
                <a:spcPts val="0"/>
              </a:spcAft>
              <a:buFont typeface="Arial" panose="020B0604020202020204" pitchFamily="34" charset="0"/>
              <a:buChar char="•"/>
            </a:pPr>
            <a:r>
              <a:rPr lang="fr-FR" dirty="0"/>
              <a:t>Conflits d’écriture ou de verrouillage</a:t>
            </a:r>
          </a:p>
          <a:p>
            <a:pPr marL="285750" lvl="0" indent="-285750" algn="l" rtl="0">
              <a:lnSpc>
                <a:spcPct val="150000"/>
              </a:lnSpc>
              <a:spcBef>
                <a:spcPts val="0"/>
              </a:spcBef>
              <a:spcAft>
                <a:spcPts val="0"/>
              </a:spcAft>
              <a:buFont typeface="Arial" panose="020B0604020202020204" pitchFamily="34" charset="0"/>
              <a:buChar char="•"/>
            </a:pPr>
            <a:r>
              <a:rPr lang="fr-FR" dirty="0"/>
              <a:t>Réseau</a:t>
            </a:r>
            <a:endParaRPr dirty="0"/>
          </a:p>
        </p:txBody>
      </p:sp>
      <p:sp>
        <p:nvSpPr>
          <p:cNvPr id="1532" name="Google Shape;1532;p39"/>
          <p:cNvSpPr txBox="1">
            <a:spLocks noGrp="1"/>
          </p:cNvSpPr>
          <p:nvPr>
            <p:ph type="subTitle" idx="2"/>
          </p:nvPr>
        </p:nvSpPr>
        <p:spPr>
          <a:xfrm>
            <a:off x="719994" y="1380178"/>
            <a:ext cx="3543000" cy="2733651"/>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FR" dirty="0"/>
              <a:t>Un </a:t>
            </a:r>
            <a:r>
              <a:rPr lang="fr-FR" b="1" dirty="0"/>
              <a:t>goulet d’étranglement</a:t>
            </a:r>
            <a:r>
              <a:rPr lang="fr-FR" dirty="0"/>
              <a:t> (ou </a:t>
            </a:r>
            <a:r>
              <a:rPr lang="fr-FR" b="1" dirty="0" err="1"/>
              <a:t>bottleneck</a:t>
            </a:r>
            <a:r>
              <a:rPr lang="fr-FR" dirty="0"/>
              <a:t> en anglais) dans MongoDB désigne </a:t>
            </a:r>
            <a:r>
              <a:rPr lang="fr-FR" b="1" dirty="0"/>
              <a:t>un point du système qui limite les performances globales</a:t>
            </a:r>
            <a:r>
              <a:rPr lang="fr-FR" dirty="0"/>
              <a:t>. Autrement dit, c’est </a:t>
            </a:r>
            <a:r>
              <a:rPr lang="fr-FR" b="1" dirty="0"/>
              <a:t>un composant ou un processus qui ralentit l'exécution des requêtes ou l'accès aux données</a:t>
            </a:r>
            <a:r>
              <a:rPr lang="fr-FR" dirty="0"/>
              <a:t>.</a:t>
            </a:r>
            <a:endParaRPr dirty="0"/>
          </a:p>
        </p:txBody>
      </p:sp>
      <p:grpSp>
        <p:nvGrpSpPr>
          <p:cNvPr id="3" name="Google Shape;1522;p38">
            <a:extLst>
              <a:ext uri="{FF2B5EF4-FFF2-40B4-BE49-F238E27FC236}">
                <a16:creationId xmlns:a16="http://schemas.microsoft.com/office/drawing/2014/main" id="{6F83D7FD-7EE3-9FC1-6645-A9AD5F6FC9A3}"/>
              </a:ext>
            </a:extLst>
          </p:cNvPr>
          <p:cNvGrpSpPr/>
          <p:nvPr/>
        </p:nvGrpSpPr>
        <p:grpSpPr>
          <a:xfrm>
            <a:off x="-3560" y="4819174"/>
            <a:ext cx="4558967" cy="134100"/>
            <a:chOff x="796100" y="3019701"/>
            <a:chExt cx="4558967" cy="134100"/>
          </a:xfrm>
        </p:grpSpPr>
        <p:sp>
          <p:nvSpPr>
            <p:cNvPr id="4" name="Google Shape;1523;p38">
              <a:extLst>
                <a:ext uri="{FF2B5EF4-FFF2-40B4-BE49-F238E27FC236}">
                  <a16:creationId xmlns:a16="http://schemas.microsoft.com/office/drawing/2014/main" id="{9581809B-6D6C-593A-6923-34518074E975}"/>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1524;p38">
              <a:extLst>
                <a:ext uri="{FF2B5EF4-FFF2-40B4-BE49-F238E27FC236}">
                  <a16:creationId xmlns:a16="http://schemas.microsoft.com/office/drawing/2014/main" id="{5E0008CE-8F96-28C3-7715-FFD5445C6015}"/>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6" name="Google Shape;1525;p38">
              <a:extLst>
                <a:ext uri="{FF2B5EF4-FFF2-40B4-BE49-F238E27FC236}">
                  <a16:creationId xmlns:a16="http://schemas.microsoft.com/office/drawing/2014/main" id="{617C5EFE-ABF9-189E-AC5F-23FF10E2D46D}"/>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2304;p40">
            <a:extLst>
              <a:ext uri="{FF2B5EF4-FFF2-40B4-BE49-F238E27FC236}">
                <a16:creationId xmlns:a16="http://schemas.microsoft.com/office/drawing/2014/main" id="{0A9592FB-C89B-527E-57FC-60142F26E22A}"/>
              </a:ext>
            </a:extLst>
          </p:cNvPr>
          <p:cNvSpPr/>
          <p:nvPr/>
        </p:nvSpPr>
        <p:spPr>
          <a:xfrm>
            <a:off x="4347628" y="4684617"/>
            <a:ext cx="441082" cy="416053"/>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bg1"/>
                </a:solidFill>
                <a:latin typeface="Lexend Deca"/>
                <a:ea typeface="Lexend Deca"/>
                <a:cs typeface="Lexend Deca"/>
                <a:sym typeface="Lexend Deca"/>
              </a:rPr>
              <a:t>09</a:t>
            </a:r>
            <a:endParaRPr b="1" dirty="0">
              <a:solidFill>
                <a:schemeClr val="bg1"/>
              </a:solidFill>
              <a:latin typeface="Lexend Deca"/>
              <a:ea typeface="Lexend Deca"/>
              <a:cs typeface="Lexend Deca"/>
              <a:sym typeface="Lexend Deca"/>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MAX_ITEMCNT" val="5"/>
  <p:tag name="KSO_WM_DIAGRAM_MIN_ITEMCNT" val="2"/>
  <p:tag name="KSO_WM_DIAGRAM_VIRTUALLY_FRAME" val="{&quot;height&quot;:236.8774015748032,&quot;left&quot;:8.498818897637829,&quot;top&quot;:94.75362204724408,&quot;width&quot;:860.351181102362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7937_3*l_h_i*1_1_1"/>
  <p:tag name="KSO_WM_TEMPLATE_CATEGORY" val="diagram"/>
  <p:tag name="KSO_WM_TEMPLATE_INDEX" val="20237937"/>
  <p:tag name="KSO_WM_UNIT_LAYERLEVEL" val="1_1_1"/>
  <p:tag name="KSO_WM_TAG_VERSION" val="3.0"/>
  <p:tag name="KSO_WM_BEAUTIFY_FLAG" val="#wm#"/>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2.xml><?xml version="1.0" encoding="utf-8"?>
<p:tagLst xmlns:a="http://schemas.openxmlformats.org/drawingml/2006/main" xmlns:r="http://schemas.openxmlformats.org/officeDocument/2006/relationships" xmlns:p="http://schemas.openxmlformats.org/presentationml/2006/main">
  <p:tag name="KSO_WM_DIAGRAM_MAX_ITEMCNT" val="5"/>
  <p:tag name="KSO_WM_DIAGRAM_MIN_ITEMCNT" val="2"/>
  <p:tag name="KSO_WM_DIAGRAM_VIRTUALLY_FRAME" val="{&quot;height&quot;:236.8774015748032,&quot;left&quot;:8.498818897637829,&quot;top&quot;:94.75362204724408,&quot;width&quot;:860.3511811023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7_3*l_h_a*1_1_1"/>
  <p:tag name="KSO_WM_TEMPLATE_CATEGORY" val="diagram"/>
  <p:tag name="KSO_WM_TEMPLATE_INDEX" val="2023793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DIAGRAM_USE_COLOR_VALUE" val="{&quot;color_scheme&quot;:1,&quot;color_type&quot;:1,&quot;theme_color_indexes&quot;:[]}"/>
</p:tagLst>
</file>

<file path=ppt/tags/tag3.xml><?xml version="1.0" encoding="utf-8"?>
<p:tagLst xmlns:a="http://schemas.openxmlformats.org/drawingml/2006/main" xmlns:r="http://schemas.openxmlformats.org/officeDocument/2006/relationships" xmlns:p="http://schemas.openxmlformats.org/presentationml/2006/main">
  <p:tag name="KSO_WM_DIAGRAM_MAX_ITEMCNT" val="5"/>
  <p:tag name="KSO_WM_DIAGRAM_MIN_ITEMCNT" val="2"/>
  <p:tag name="KSO_WM_DIAGRAM_VIRTUALLY_FRAME" val="{&quot;height&quot;:236.8774015748032,&quot;left&quot;:8.498818897637829,&quot;top&quot;:94.75362204724408,&quot;width&quot;:860.351181102362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7937_3*l_h_i*1_2_1"/>
  <p:tag name="KSO_WM_TEMPLATE_CATEGORY" val="diagram"/>
  <p:tag name="KSO_WM_TEMPLATE_INDEX" val="20237937"/>
  <p:tag name="KSO_WM_UNIT_LAYERLEVEL" val="1_1_1"/>
  <p:tag name="KSO_WM_TAG_VERSION" val="3.0"/>
  <p:tag name="KSO_WM_BEAUTIFY_FLAG" val="#wm#"/>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4.xml><?xml version="1.0" encoding="utf-8"?>
<p:tagLst xmlns:a="http://schemas.openxmlformats.org/drawingml/2006/main" xmlns:r="http://schemas.openxmlformats.org/officeDocument/2006/relationships" xmlns:p="http://schemas.openxmlformats.org/presentationml/2006/main">
  <p:tag name="KSO_WM_DIAGRAM_MAX_ITEMCNT" val="5"/>
  <p:tag name="KSO_WM_DIAGRAM_MIN_ITEMCNT" val="2"/>
  <p:tag name="KSO_WM_DIAGRAM_VIRTUALLY_FRAME" val="{&quot;height&quot;:236.8774015748032,&quot;left&quot;:8.498818897637829,&quot;top&quot;:94.75362204724408,&quot;width&quot;:860.3511811023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37_3*l_h_a*1_2_1"/>
  <p:tag name="KSO_WM_TEMPLATE_CATEGORY" val="diagram"/>
  <p:tag name="KSO_WM_TEMPLATE_INDEX" val="2023793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DIAGRAM_USE_COLOR_VALUE" val="{&quot;color_scheme&quot;:1,&quot;color_type&quot;:1,&quot;theme_color_indexes&quot;:[]}"/>
</p:tagLst>
</file>

<file path=ppt/tags/tag5.xml><?xml version="1.0" encoding="utf-8"?>
<p:tagLst xmlns:a="http://schemas.openxmlformats.org/drawingml/2006/main" xmlns:r="http://schemas.openxmlformats.org/officeDocument/2006/relationships" xmlns:p="http://schemas.openxmlformats.org/presentationml/2006/main">
  <p:tag name="KSO_WM_DIAGRAM_MAX_ITEMCNT" val="5"/>
  <p:tag name="KSO_WM_DIAGRAM_MIN_ITEMCNT" val="2"/>
  <p:tag name="KSO_WM_DIAGRAM_VIRTUALLY_FRAME" val="{&quot;height&quot;:236.8774015748032,&quot;left&quot;:8.498818897637829,&quot;top&quot;:94.75362204724408,&quot;width&quot;:860.351181102362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7937_3*l_h_i*1_3_1"/>
  <p:tag name="KSO_WM_TEMPLATE_CATEGORY" val="diagram"/>
  <p:tag name="KSO_WM_TEMPLATE_INDEX" val="20237937"/>
  <p:tag name="KSO_WM_UNIT_LAYERLEVEL" val="1_1_1"/>
  <p:tag name="KSO_WM_TAG_VERSION" val="3.0"/>
  <p:tag name="KSO_WM_BEAUTIFY_FLAG" val="#wm#"/>
  <p:tag name="KSO_WM_UNIT_PRESET_TEXT" val="03"/>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6.xml><?xml version="1.0" encoding="utf-8"?>
<p:tagLst xmlns:a="http://schemas.openxmlformats.org/drawingml/2006/main" xmlns:r="http://schemas.openxmlformats.org/officeDocument/2006/relationships" xmlns:p="http://schemas.openxmlformats.org/presentationml/2006/main">
  <p:tag name="KSO_WM_DIAGRAM_MAX_ITEMCNT" val="5"/>
  <p:tag name="KSO_WM_DIAGRAM_MIN_ITEMCNT" val="2"/>
  <p:tag name="KSO_WM_DIAGRAM_VIRTUALLY_FRAME" val="{&quot;height&quot;:236.8774015748032,&quot;left&quot;:8.498818897637829,&quot;top&quot;:94.75362204724408,&quot;width&quot;:860.3511811023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7937_3*l_h_a*1_3_1"/>
  <p:tag name="KSO_WM_TEMPLATE_CATEGORY" val="diagram"/>
  <p:tag name="KSO_WM_TEMPLATE_INDEX" val="2023793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DIAGRAM_USE_COLOR_VALUE" val="{&quot;color_scheme&quot;:1,&quot;color_type&quot;:1,&quot;theme_color_indexes&quot;:[]}"/>
</p:tagLst>
</file>

<file path=ppt/tags/tag7.xml><?xml version="1.0" encoding="utf-8"?>
<p:tagLst xmlns:a="http://schemas.openxmlformats.org/drawingml/2006/main" xmlns:r="http://schemas.openxmlformats.org/officeDocument/2006/relationships" xmlns:p="http://schemas.openxmlformats.org/presentationml/2006/main">
  <p:tag name="KSO_WM_DIAGRAM_MAX_ITEMCNT" val="5"/>
  <p:tag name="KSO_WM_DIAGRAM_MIN_ITEMCNT" val="2"/>
  <p:tag name="KSO_WM_DIAGRAM_VIRTUALLY_FRAME" val="{&quot;height&quot;:236.8774015748032,&quot;left&quot;:8.498818897637829,&quot;top&quot;:94.75362204724408,&quot;width&quot;:860.351181102362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7937_3*l_h_i*1_4_1"/>
  <p:tag name="KSO_WM_TEMPLATE_CATEGORY" val="diagram"/>
  <p:tag name="KSO_WM_TEMPLATE_INDEX" val="20237937"/>
  <p:tag name="KSO_WM_UNIT_LAYERLEVEL" val="1_1_1"/>
  <p:tag name="KSO_WM_TAG_VERSION" val="3.0"/>
  <p:tag name="KSO_WM_BEAUTIFY_FLAG" val="#wm#"/>
  <p:tag name="KSO_WM_UNIT_PRESET_TEXT" val="04"/>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8.xml><?xml version="1.0" encoding="utf-8"?>
<p:tagLst xmlns:a="http://schemas.openxmlformats.org/drawingml/2006/main" xmlns:r="http://schemas.openxmlformats.org/officeDocument/2006/relationships" xmlns:p="http://schemas.openxmlformats.org/presentationml/2006/main">
  <p:tag name="KSO_WM_DIAGRAM_MAX_ITEMCNT" val="5"/>
  <p:tag name="KSO_WM_DIAGRAM_MIN_ITEMCNT" val="2"/>
  <p:tag name="KSO_WM_DIAGRAM_VIRTUALLY_FRAME" val="{&quot;height&quot;:236.8774015748032,&quot;left&quot;:8.498818897637829,&quot;top&quot;:94.75362204724408,&quot;width&quot;:860.3511811023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7937_3*l_h_a*1_4_1"/>
  <p:tag name="KSO_WM_TEMPLATE_CATEGORY" val="diagram"/>
  <p:tag name="KSO_WM_TEMPLATE_INDEX" val="2023793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DIAGRAM_USE_COLOR_VALUE" val="{&quot;color_scheme&quot;:1,&quot;color_type&quot;:1,&quot;theme_color_indexes&quot;:[]}"/>
</p:tagLst>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1726</TotalTime>
  <Words>4060</Words>
  <Application>Microsoft Office PowerPoint</Application>
  <PresentationFormat>On-screen Show (16:9)</PresentationFormat>
  <Paragraphs>612</Paragraphs>
  <Slides>74</Slides>
  <Notes>63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74</vt:i4>
      </vt:variant>
    </vt:vector>
  </HeadingPairs>
  <TitlesOfParts>
    <vt:vector size="86" baseType="lpstr">
      <vt:lpstr>Poppins</vt:lpstr>
      <vt:lpstr>Wingdings</vt:lpstr>
      <vt:lpstr>DeepSeek-CJK-patch</vt:lpstr>
      <vt:lpstr>Open Sans</vt:lpstr>
      <vt:lpstr>IBM Plex Mono</vt:lpstr>
      <vt:lpstr>Arial</vt:lpstr>
      <vt:lpstr>Times New Roman</vt:lpstr>
      <vt:lpstr>Lexend Deca</vt:lpstr>
      <vt:lpstr>Inter</vt:lpstr>
      <vt:lpstr>Calibri</vt:lpstr>
      <vt:lpstr>Barlow Semi Condensed</vt:lpstr>
      <vt:lpstr>Introduction to Coding Workshop by Slidesgo</vt:lpstr>
      <vt:lpstr>PowerPoint Presentation</vt:lpstr>
      <vt:lpstr>SOMMAIRE</vt:lpstr>
      <vt:lpstr>Introduction</vt:lpstr>
      <vt:lpstr>Pourquoi parler de performance ?</vt:lpstr>
      <vt:lpstr>Qu’est-ce que l’optimisation des performances ?</vt:lpstr>
      <vt:lpstr>Objectifs principaux de l’optimisation</vt:lpstr>
      <vt:lpstr>Focus sur les bases de données : le cas de MongoDB</vt:lpstr>
      <vt:lpstr>Analyse des goulets d’étranglement dans MongoDB</vt:lpstr>
      <vt:lpstr>Introduction</vt:lpstr>
      <vt:lpstr>Identification des problèmes de performance</vt:lpstr>
      <vt:lpstr>Utilisation des outils de monitoring</vt:lpstr>
      <vt:lpstr>Analyse des requêtes lentes</vt:lpstr>
      <vt:lpstr>Impact sur l’expérience utilisateur</vt:lpstr>
      <vt:lpstr>Conclusion</vt:lpstr>
      <vt:lpstr>Indexation pour l’optimisation des requêtes</vt:lpstr>
      <vt:lpstr>PowerPoint Presentation</vt:lpstr>
      <vt:lpstr>Type d’index ( NoSQL )</vt:lpstr>
      <vt:lpstr>PowerPoint Presentation</vt:lpstr>
      <vt:lpstr>PowerPoint Presentation</vt:lpstr>
      <vt:lpstr>Bonnes pratiques d’indexation</vt:lpstr>
      <vt:lpstr>Impact des Index sur les Performances</vt:lpstr>
      <vt:lpstr>Impact de l’Optimisation des Requêtes : Sans vs Avec Index ( NoSQL )</vt:lpstr>
      <vt:lpstr>Impact de l’Optimisation des Requêtes : Sans vs Avec Index ( NoSQL )</vt:lpstr>
      <vt:lpstr>Impact de l’Optimisation des Requêtes : Sans vs Avec Index ( NoSQL )</vt:lpstr>
      <vt:lpstr>Optimisation des requêtes et agrégations</vt:lpstr>
      <vt:lpstr>Introduction</vt:lpstr>
      <vt:lpstr>PowerPoint Presentation</vt:lpstr>
      <vt:lpstr>Techniques pour optimiser les requêtes-Projection</vt:lpstr>
      <vt:lpstr>Techniques pour optimiser les requêtes-Indexation</vt:lpstr>
      <vt:lpstr>PowerPoint Presentation</vt:lpstr>
      <vt:lpstr>Pièges Courants avec les Requêtes MongoDB</vt:lpstr>
      <vt:lpstr>Techniques pour optimiser des Agrégations MongoDB </vt:lpstr>
      <vt:lpstr>Techniques pour optimiser des Agrégations MongoDB</vt:lpstr>
      <vt:lpstr>Techniques pour optimiser des Agrégations MongoDB</vt:lpstr>
      <vt:lpstr>Techniques pour optimiser des Agrégations MongoDB </vt:lpstr>
      <vt:lpstr>Pipeline Optimisé</vt:lpstr>
      <vt:lpstr>Mécanismes avancés d’optimisation de la performance dans MongoDB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Gestion efficace de la mémoire et du stockage</vt:lpstr>
      <vt:lpstr>Objectif principal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Surveillance et Détection des Problèmes en MongoDB</vt:lpstr>
      <vt:lpstr>Pourquoi surveiller MongoDB ?</vt:lpstr>
      <vt:lpstr>Outils visuels – Cloud Manager</vt:lpstr>
      <vt:lpstr>Capture d’écran du tableau de bord de Cloud Manager.</vt:lpstr>
      <vt:lpstr>Logs &amp; Commandes internes</vt:lpstr>
      <vt:lpstr>Logs &amp; Commandes internes</vt:lpstr>
      <vt:lpstr>Logs &amp; Commandes internes</vt:lpstr>
      <vt:lpstr>Outils en ligne de commande – mongostat et mongotop </vt:lpstr>
      <vt:lpstr>Outils en ligne de commande – mongostat et mongotop </vt:lpstr>
      <vt:lpstr>Connexions Concurrentes</vt:lpstr>
      <vt:lpstr>Connexions Concurrentes</vt:lpstr>
      <vt:lpstr>Alertes &amp; Notifications</vt:lpstr>
      <vt:lpstr>Comment ça fonctionne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Coding Workshop</dc:title>
  <dc:creator>HP</dc:creator>
  <cp:lastModifiedBy>abderrahmane karroum</cp:lastModifiedBy>
  <cp:revision>21</cp:revision>
  <dcterms:modified xsi:type="dcterms:W3CDTF">2025-05-12T21:50:52Z</dcterms:modified>
</cp:coreProperties>
</file>